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6" r:id="rId2"/>
    <p:sldId id="260" r:id="rId3"/>
    <p:sldId id="258" r:id="rId4"/>
    <p:sldId id="261" r:id="rId5"/>
    <p:sldId id="262" r:id="rId6"/>
    <p:sldId id="263" r:id="rId7"/>
    <p:sldId id="264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00"/>
    <a:srgbClr val="FF99FF"/>
    <a:srgbClr val="E825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4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7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800975-59E9-42B4-B256-436DCDDA7A06}" type="datetimeFigureOut">
              <a:rPr lang="ko-KR" altLang="en-US" smtClean="0"/>
              <a:t>2022-12-21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1D4130-9FBD-41C0-8B35-D5DFC0A5F6C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508169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FCB2F-E0A6-4495-9C57-171D7F7947B9}" type="datetimeFigureOut">
              <a:rPr lang="ko-KR" altLang="en-US" smtClean="0"/>
              <a:t>2022-12-21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7B944-7CA4-431C-AF12-2C196694E61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159765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FCB2F-E0A6-4495-9C57-171D7F7947B9}" type="datetimeFigureOut">
              <a:rPr lang="ko-KR" altLang="en-US" smtClean="0"/>
              <a:t>2022-12-21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7B944-7CA4-431C-AF12-2C196694E61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562919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FCB2F-E0A6-4495-9C57-171D7F7947B9}" type="datetimeFigureOut">
              <a:rPr lang="ko-KR" altLang="en-US" smtClean="0"/>
              <a:t>2022-12-21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7B944-7CA4-431C-AF12-2C196694E61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117253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FCB2F-E0A6-4495-9C57-171D7F7947B9}" type="datetimeFigureOut">
              <a:rPr lang="ko-KR" altLang="en-US" smtClean="0"/>
              <a:t>2022-12-21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7B944-7CA4-431C-AF12-2C196694E61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61511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FCB2F-E0A6-4495-9C57-171D7F7947B9}" type="datetimeFigureOut">
              <a:rPr lang="ko-KR" altLang="en-US" smtClean="0"/>
              <a:t>2022-12-21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7B944-7CA4-431C-AF12-2C196694E61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5101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FCB2F-E0A6-4495-9C57-171D7F7947B9}" type="datetimeFigureOut">
              <a:rPr lang="ko-KR" altLang="en-US" smtClean="0"/>
              <a:t>2022-12-21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7B944-7CA4-431C-AF12-2C196694E61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571840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FCB2F-E0A6-4495-9C57-171D7F7947B9}" type="datetimeFigureOut">
              <a:rPr lang="ko-KR" altLang="en-US" smtClean="0"/>
              <a:t>2022-12-21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7B944-7CA4-431C-AF12-2C196694E61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30581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FCB2F-E0A6-4495-9C57-171D7F7947B9}" type="datetimeFigureOut">
              <a:rPr lang="ko-KR" altLang="en-US" smtClean="0"/>
              <a:t>2022-12-21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7B944-7CA4-431C-AF12-2C196694E61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225070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FCB2F-E0A6-4495-9C57-171D7F7947B9}" type="datetimeFigureOut">
              <a:rPr lang="ko-KR" altLang="en-US" smtClean="0"/>
              <a:t>2022-12-21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7B944-7CA4-431C-AF12-2C196694E61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065222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FCB2F-E0A6-4495-9C57-171D7F7947B9}" type="datetimeFigureOut">
              <a:rPr lang="ko-KR" altLang="en-US" smtClean="0"/>
              <a:t>2022-12-21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7B944-7CA4-431C-AF12-2C196694E61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844668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FCB2F-E0A6-4495-9C57-171D7F7947B9}" type="datetimeFigureOut">
              <a:rPr lang="ko-KR" altLang="en-US" smtClean="0"/>
              <a:t>2022-12-21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7B944-7CA4-431C-AF12-2C196694E61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546151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7FCB2F-E0A6-4495-9C57-171D7F7947B9}" type="datetimeFigureOut">
              <a:rPr lang="ko-KR" altLang="en-US" smtClean="0"/>
              <a:t>2022-12-21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67B944-7CA4-431C-AF12-2C196694E61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35430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FBF23A5-E057-44A2-9B34-7B521192F842}"/>
              </a:ext>
            </a:extLst>
          </p:cNvPr>
          <p:cNvSpPr txBox="1"/>
          <p:nvPr/>
        </p:nvSpPr>
        <p:spPr>
          <a:xfrm>
            <a:off x="885825" y="51435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ko-KR" altLang="en-US" dirty="0"/>
          </a:p>
        </p:txBody>
      </p:sp>
      <p:pic>
        <p:nvPicPr>
          <p:cNvPr id="5" name="Picture 1">
            <a:extLst>
              <a:ext uri="{FF2B5EF4-FFF2-40B4-BE49-F238E27FC236}">
                <a16:creationId xmlns:a16="http://schemas.microsoft.com/office/drawing/2014/main" id="{B3C1A555-8327-4DB5-9F20-F7A122F5B6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028266" y="6302957"/>
            <a:ext cx="1905000" cy="350355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15" name="Rectangle 6">
            <a:extLst>
              <a:ext uri="{FF2B5EF4-FFF2-40B4-BE49-F238E27FC236}">
                <a16:creationId xmlns:a16="http://schemas.microsoft.com/office/drawing/2014/main" id="{3F55D309-EF15-4864-A9BF-2CE8D25307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" y="6953"/>
            <a:ext cx="1405653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58047F8-DF0F-4E97-AD14-E74FDAA88231}"/>
              </a:ext>
            </a:extLst>
          </p:cNvPr>
          <p:cNvSpPr txBox="1"/>
          <p:nvPr/>
        </p:nvSpPr>
        <p:spPr>
          <a:xfrm>
            <a:off x="395287" y="1716982"/>
            <a:ext cx="7414209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300" dirty="0">
                <a:latin typeface="+mj-ea"/>
                <a:ea typeface="+mj-ea"/>
              </a:rPr>
              <a:t>■ </a:t>
            </a:r>
            <a:r>
              <a:rPr lang="en-US" altLang="ko-KR" sz="1300" dirty="0">
                <a:latin typeface="+mj-ea"/>
                <a:ea typeface="+mj-ea"/>
              </a:rPr>
              <a:t> </a:t>
            </a:r>
            <a:r>
              <a:rPr lang="ko-KR" altLang="en-US" sz="1300" dirty="0">
                <a:latin typeface="+mj-ea"/>
                <a:ea typeface="+mj-ea"/>
              </a:rPr>
              <a:t>해당 양식은 지원신청서</a:t>
            </a:r>
            <a:r>
              <a:rPr lang="en-US" altLang="ko-KR" sz="1300" dirty="0">
                <a:latin typeface="+mj-ea"/>
                <a:ea typeface="+mj-ea"/>
              </a:rPr>
              <a:t>(</a:t>
            </a:r>
            <a:r>
              <a:rPr lang="ko-KR" altLang="en-US" sz="1300" dirty="0">
                <a:latin typeface="+mj-ea"/>
                <a:ea typeface="+mj-ea"/>
              </a:rPr>
              <a:t>최근 </a:t>
            </a:r>
            <a:r>
              <a:rPr lang="en-US" altLang="ko-KR" sz="1300" dirty="0">
                <a:latin typeface="+mj-ea"/>
                <a:ea typeface="+mj-ea"/>
              </a:rPr>
              <a:t>3</a:t>
            </a:r>
            <a:r>
              <a:rPr lang="ko-KR" altLang="en-US" sz="1300" dirty="0">
                <a:latin typeface="+mj-ea"/>
                <a:ea typeface="+mj-ea"/>
              </a:rPr>
              <a:t>년간 주요 문화예술 활동 경력 포함</a:t>
            </a:r>
            <a:r>
              <a:rPr lang="en-US" altLang="ko-KR" sz="1300" dirty="0">
                <a:latin typeface="+mj-ea"/>
                <a:ea typeface="+mj-ea"/>
              </a:rPr>
              <a:t>) </a:t>
            </a:r>
            <a:r>
              <a:rPr lang="ko-KR" altLang="en-US" sz="1300" dirty="0">
                <a:latin typeface="+mj-ea"/>
                <a:ea typeface="+mj-ea"/>
              </a:rPr>
              <a:t>외 필수 제출 자료입니다</a:t>
            </a:r>
            <a:r>
              <a:rPr lang="en-US" altLang="ko-KR" sz="1300" dirty="0">
                <a:latin typeface="+mj-ea"/>
                <a:ea typeface="+mj-ea"/>
              </a:rPr>
              <a:t>.</a:t>
            </a:r>
            <a:endParaRPr lang="ko-KR" altLang="en-US" sz="1300" dirty="0">
              <a:latin typeface="+mj-ea"/>
              <a:ea typeface="+mj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38E6FEC-4C6A-40F6-A09E-62F9570939E8}"/>
              </a:ext>
            </a:extLst>
          </p:cNvPr>
          <p:cNvSpPr txBox="1"/>
          <p:nvPr/>
        </p:nvSpPr>
        <p:spPr>
          <a:xfrm>
            <a:off x="395287" y="1145893"/>
            <a:ext cx="239520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b="1" dirty="0">
                <a:latin typeface="+mj-ea"/>
                <a:ea typeface="+mj-ea"/>
              </a:rPr>
              <a:t>[</a:t>
            </a:r>
            <a:r>
              <a:rPr lang="ko-KR" altLang="en-US" sz="1600" b="1" dirty="0">
                <a:latin typeface="+mj-ea"/>
                <a:ea typeface="+mj-ea"/>
              </a:rPr>
              <a:t>작성시 유의사항 안내 </a:t>
            </a:r>
            <a:r>
              <a:rPr lang="en-US" altLang="ko-KR" sz="1600" b="1" dirty="0">
                <a:latin typeface="+mj-ea"/>
                <a:ea typeface="+mj-ea"/>
              </a:rPr>
              <a:t>]</a:t>
            </a:r>
            <a:endParaRPr lang="ko-KR" altLang="en-US" sz="1600" b="1" dirty="0">
              <a:latin typeface="+mj-ea"/>
              <a:ea typeface="+mj-ea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4158884-53EB-4879-9973-AAB380A83FBB}"/>
              </a:ext>
            </a:extLst>
          </p:cNvPr>
          <p:cNvSpPr txBox="1"/>
          <p:nvPr/>
        </p:nvSpPr>
        <p:spPr>
          <a:xfrm>
            <a:off x="395287" y="2099541"/>
            <a:ext cx="7967246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300" dirty="0">
                <a:latin typeface="+mj-ea"/>
                <a:ea typeface="+mj-ea"/>
              </a:rPr>
              <a:t>■ </a:t>
            </a:r>
            <a:r>
              <a:rPr lang="en-US" altLang="ko-KR" sz="1300" dirty="0">
                <a:latin typeface="+mj-ea"/>
                <a:ea typeface="+mj-ea"/>
              </a:rPr>
              <a:t> </a:t>
            </a:r>
            <a:r>
              <a:rPr lang="ko-KR" altLang="en-US" sz="1300" dirty="0">
                <a:latin typeface="+mj-ea"/>
                <a:ea typeface="+mj-ea"/>
              </a:rPr>
              <a:t>하단을 참고하시어 분야</a:t>
            </a:r>
            <a:r>
              <a:rPr lang="en-US" altLang="ko-KR" sz="1300" dirty="0">
                <a:latin typeface="+mj-ea"/>
                <a:ea typeface="+mj-ea"/>
              </a:rPr>
              <a:t>(</a:t>
            </a:r>
            <a:r>
              <a:rPr lang="ko-KR" altLang="en-US" sz="1300" dirty="0">
                <a:latin typeface="+mj-ea"/>
                <a:ea typeface="+mj-ea"/>
              </a:rPr>
              <a:t>장르</a:t>
            </a:r>
            <a:r>
              <a:rPr lang="en-US" altLang="ko-KR" sz="1300" dirty="0">
                <a:latin typeface="+mj-ea"/>
                <a:ea typeface="+mj-ea"/>
              </a:rPr>
              <a:t>)</a:t>
            </a:r>
            <a:r>
              <a:rPr lang="ko-KR" altLang="en-US" sz="1300" dirty="0">
                <a:latin typeface="+mj-ea"/>
                <a:ea typeface="+mj-ea"/>
              </a:rPr>
              <a:t>별 필수 제출자료를 확인하시고</a:t>
            </a:r>
            <a:r>
              <a:rPr lang="en-US" altLang="ko-KR" sz="1300" dirty="0">
                <a:latin typeface="+mj-ea"/>
                <a:ea typeface="+mj-ea"/>
              </a:rPr>
              <a:t>, </a:t>
            </a:r>
            <a:r>
              <a:rPr lang="ko-KR" altLang="en-US" sz="1300" dirty="0">
                <a:latin typeface="+mj-ea"/>
                <a:ea typeface="+mj-ea"/>
              </a:rPr>
              <a:t>분야에 맞는 제출 자료를 넣어주세요</a:t>
            </a:r>
            <a:r>
              <a:rPr lang="en-US" altLang="ko-KR" sz="1300" dirty="0">
                <a:latin typeface="+mj-ea"/>
                <a:ea typeface="+mj-ea"/>
              </a:rPr>
              <a:t>.</a:t>
            </a:r>
            <a:r>
              <a:rPr lang="ko-KR" altLang="en-US" sz="1300" dirty="0">
                <a:latin typeface="+mj-ea"/>
                <a:ea typeface="+mj-ea"/>
              </a:rPr>
              <a:t> </a:t>
            </a:r>
          </a:p>
        </p:txBody>
      </p:sp>
      <p:graphicFrame>
        <p:nvGraphicFramePr>
          <p:cNvPr id="29" name="표 28">
            <a:extLst>
              <a:ext uri="{FF2B5EF4-FFF2-40B4-BE49-F238E27FC236}">
                <a16:creationId xmlns:a16="http://schemas.microsoft.com/office/drawing/2014/main" id="{D32B2933-34C1-4B31-B251-BE3EA7363F1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1960245"/>
              </p:ext>
            </p:extLst>
          </p:nvPr>
        </p:nvGraphicFramePr>
        <p:xfrm>
          <a:off x="752474" y="2518445"/>
          <a:ext cx="7753351" cy="25721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7656">
                  <a:extLst>
                    <a:ext uri="{9D8B030D-6E8A-4147-A177-3AD203B41FA5}">
                      <a16:colId xmlns:a16="http://schemas.microsoft.com/office/drawing/2014/main" val="2525851453"/>
                    </a:ext>
                  </a:extLst>
                </a:gridCol>
                <a:gridCol w="6955695">
                  <a:extLst>
                    <a:ext uri="{9D8B030D-6E8A-4147-A177-3AD203B41FA5}">
                      <a16:colId xmlns:a16="http://schemas.microsoft.com/office/drawing/2014/main" val="17780795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chemeClr val="tx1"/>
                          </a:solidFill>
                        </a:rPr>
                        <a:t>분야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chemeClr val="tx1"/>
                          </a:solidFill>
                        </a:rPr>
                        <a:t>제출 자료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8587455"/>
                  </a:ext>
                </a:extLst>
              </a:tr>
              <a:tr h="36779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solidFill>
                            <a:schemeClr val="tx1"/>
                          </a:solidFill>
                        </a:rPr>
                        <a:t>공연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ase" latinLnBrk="1">
                        <a:lnSpc>
                          <a:spcPct val="150000"/>
                        </a:lnSpc>
                      </a:pPr>
                      <a:r>
                        <a:rPr lang="ko-KR" alt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・연극</a:t>
                      </a:r>
                      <a:r>
                        <a:rPr lang="en-US" altLang="ko-KR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·</a:t>
                      </a:r>
                      <a:r>
                        <a:rPr lang="ko-KR" alt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음악</a:t>
                      </a:r>
                      <a:r>
                        <a:rPr lang="en-US" altLang="ko-KR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·</a:t>
                      </a:r>
                      <a:r>
                        <a:rPr lang="ko-KR" alt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무용</a:t>
                      </a:r>
                      <a:r>
                        <a:rPr lang="en-US" altLang="ko-KR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·</a:t>
                      </a:r>
                      <a:r>
                        <a:rPr lang="ko-KR" alt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다원예술 등 공연예술 창작 및 발표 동영상 파일 </a:t>
                      </a:r>
                      <a:r>
                        <a:rPr lang="en-US" altLang="ko-KR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(3</a:t>
                      </a:r>
                      <a:r>
                        <a:rPr lang="ko-KR" alt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분 이내</a:t>
                      </a:r>
                      <a:r>
                        <a:rPr lang="en-US" altLang="ko-KR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 </a:t>
                      </a:r>
                      <a:r>
                        <a:rPr lang="ko-KR" alt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또는 링크</a:t>
                      </a:r>
                    </a:p>
                    <a:p>
                      <a:pPr fontAlgn="base" latinLnBrk="1">
                        <a:lnSpc>
                          <a:spcPct val="150000"/>
                        </a:lnSpc>
                      </a:pPr>
                      <a:r>
                        <a:rPr lang="ko-KR" alt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・개인 발표물이 없을 경우 참가 작품 동영상 파일 </a:t>
                      </a:r>
                      <a:r>
                        <a:rPr lang="en-US" altLang="ko-KR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(3</a:t>
                      </a:r>
                      <a:r>
                        <a:rPr lang="ko-KR" alt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분 이내</a:t>
                      </a:r>
                      <a:r>
                        <a:rPr lang="en-US" altLang="ko-KR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 </a:t>
                      </a:r>
                      <a:r>
                        <a:rPr lang="ko-KR" alt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또는 링크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26013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solidFill>
                            <a:schemeClr val="tx1"/>
                          </a:solidFill>
                        </a:rPr>
                        <a:t>시각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ase" latinLnBrk="1">
                        <a:lnSpc>
                          <a:spcPct val="150000"/>
                        </a:lnSpc>
                      </a:pPr>
                      <a:r>
                        <a:rPr lang="ko-KR" alt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・전시도록 또는 작품집 제출</a:t>
                      </a:r>
                    </a:p>
                    <a:p>
                      <a:pPr fontAlgn="base" latinLnBrk="1">
                        <a:lnSpc>
                          <a:spcPct val="150000"/>
                        </a:lnSpc>
                      </a:pPr>
                      <a:r>
                        <a:rPr lang="ko-KR" alt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・전시도록 및 작품집이 없을 경우 이미지파일로 </a:t>
                      </a:r>
                      <a:r>
                        <a:rPr lang="en-US" altLang="ko-KR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  <a:r>
                        <a:rPr lang="ko-KR" alt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점 내외 제출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7767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solidFill>
                            <a:schemeClr val="tx1"/>
                          </a:solidFill>
                        </a:rPr>
                        <a:t>문학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ase" latinLnBrk="1">
                        <a:lnSpc>
                          <a:spcPct val="150000"/>
                        </a:lnSpc>
                      </a:pPr>
                      <a:r>
                        <a:rPr lang="ko-KR" alt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・</a:t>
                      </a:r>
                      <a:r>
                        <a:rPr lang="en-US" altLang="ko-KR" sz="11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11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작품이 있는 경우</a:t>
                      </a:r>
                      <a:r>
                        <a:rPr lang="en-US" altLang="ko-KR" sz="11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r>
                        <a:rPr lang="ko-KR" alt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작품집과 지원받을 창작 원고 제출 </a:t>
                      </a:r>
                      <a:r>
                        <a:rPr lang="en-US" altLang="ko-KR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작품집 제출 원고는 개인 작품이 없는 경우와 동일</a:t>
                      </a:r>
                      <a:r>
                        <a:rPr lang="en-US" altLang="ko-KR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ko-KR" altLang="en-US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fontAlgn="base" latinLnBrk="1">
                        <a:lnSpc>
                          <a:spcPct val="150000"/>
                        </a:lnSpc>
                      </a:pPr>
                      <a:r>
                        <a:rPr lang="ko-KR" alt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・</a:t>
                      </a:r>
                      <a:r>
                        <a:rPr lang="en-US" altLang="ko-KR" sz="11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11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작품이 없는 경우</a:t>
                      </a:r>
                      <a:r>
                        <a:rPr lang="en-US" altLang="ko-KR" sz="11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r>
                        <a:rPr lang="ko-KR" alt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10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아래 해당 원고</a:t>
                      </a:r>
                      <a:r>
                        <a:rPr lang="ko-KR" alt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제출</a:t>
                      </a:r>
                      <a:r>
                        <a:rPr lang="en-US" altLang="ko-KR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문예지 </a:t>
                      </a:r>
                      <a:r>
                        <a:rPr lang="ko-KR" altLang="en-US" sz="11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발표작</a:t>
                      </a:r>
                      <a:r>
                        <a:rPr lang="ko-KR" alt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가능</a:t>
                      </a:r>
                      <a:r>
                        <a:rPr lang="en-US" altLang="ko-KR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fontAlgn="base" latinLnBrk="1">
                        <a:lnSpc>
                          <a:spcPct val="150000"/>
                        </a:lnSpc>
                      </a:pPr>
                      <a:r>
                        <a:rPr lang="en-US" altLang="ko-KR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・유형별 제출 작품 수  </a:t>
                      </a:r>
                      <a:r>
                        <a:rPr lang="en-US" altLang="ko-KR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</a:t>
                      </a:r>
                      <a:r>
                        <a:rPr lang="ko-KR" alt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시</a:t>
                      </a:r>
                      <a:r>
                        <a:rPr lang="en-US" altLang="ko-KR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·</a:t>
                      </a:r>
                      <a:r>
                        <a:rPr lang="ko-KR" alt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시조</a:t>
                      </a:r>
                      <a:r>
                        <a:rPr lang="en-US" altLang="ko-KR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·</a:t>
                      </a:r>
                      <a:r>
                        <a:rPr lang="ko-KR" alt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동시 </a:t>
                      </a:r>
                      <a:r>
                        <a:rPr lang="en-US" altLang="ko-KR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7</a:t>
                      </a:r>
                      <a:r>
                        <a:rPr lang="ko-KR" alt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편 </a:t>
                      </a:r>
                      <a:r>
                        <a:rPr lang="en-US" altLang="ko-KR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lang="ko-KR" alt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수필 </a:t>
                      </a:r>
                      <a:r>
                        <a:rPr lang="en-US" altLang="ko-KR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5</a:t>
                      </a:r>
                      <a:r>
                        <a:rPr lang="ko-KR" alt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편</a:t>
                      </a:r>
                      <a:r>
                        <a:rPr lang="en-US" altLang="ko-KR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 </a:t>
                      </a:r>
                      <a:r>
                        <a:rPr lang="ko-KR" alt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단편동화 </a:t>
                      </a:r>
                      <a:r>
                        <a:rPr lang="en-US" altLang="ko-KR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2</a:t>
                      </a:r>
                      <a:r>
                        <a:rPr lang="ko-KR" alt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편</a:t>
                      </a:r>
                      <a:r>
                        <a:rPr lang="en-US" altLang="ko-KR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 </a:t>
                      </a:r>
                      <a:r>
                        <a:rPr lang="ko-KR" alt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단편소설</a:t>
                      </a:r>
                      <a:r>
                        <a:rPr lang="en-US" altLang="ko-KR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·</a:t>
                      </a:r>
                      <a:r>
                        <a:rPr lang="ko-KR" alt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희곡</a:t>
                      </a:r>
                      <a:r>
                        <a:rPr lang="en-US" altLang="ko-KR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·</a:t>
                      </a:r>
                      <a:r>
                        <a:rPr lang="ko-KR" alt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평론 </a:t>
                      </a:r>
                      <a:r>
                        <a:rPr lang="en-US" altLang="ko-KR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1</a:t>
                      </a:r>
                      <a:r>
                        <a:rPr lang="ko-KR" alt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편</a:t>
                      </a:r>
                      <a:endParaRPr lang="en-US" altLang="ko-KR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fontAlgn="base" latinLnBrk="1">
                        <a:lnSpc>
                          <a:spcPct val="150000"/>
                        </a:lnSpc>
                      </a:pPr>
                      <a:r>
                        <a:rPr lang="en-US" altLang="ko-KR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                                         </a:t>
                      </a:r>
                      <a:r>
                        <a:rPr lang="ko-KR" alt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중편소설</a:t>
                      </a:r>
                      <a:r>
                        <a:rPr lang="en-US" altLang="ko-KR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·</a:t>
                      </a:r>
                      <a:r>
                        <a:rPr lang="ko-KR" alt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중편동화 </a:t>
                      </a:r>
                      <a:r>
                        <a:rPr lang="en-US" altLang="ko-KR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1</a:t>
                      </a:r>
                      <a:r>
                        <a:rPr lang="ko-KR" alt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편  </a:t>
                      </a:r>
                      <a:r>
                        <a:rPr lang="en-US" altLang="ko-KR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 </a:t>
                      </a:r>
                      <a:r>
                        <a:rPr lang="ko-KR" alt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장편소설</a:t>
                      </a:r>
                      <a:r>
                        <a:rPr lang="en-US" altLang="ko-KR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·</a:t>
                      </a:r>
                      <a:r>
                        <a:rPr lang="ko-KR" alt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장편동화</a:t>
                      </a:r>
                      <a:r>
                        <a:rPr lang="en-US" altLang="ko-KR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·</a:t>
                      </a:r>
                      <a:r>
                        <a:rPr lang="ko-KR" altLang="en-US" sz="11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장막희곡</a:t>
                      </a:r>
                      <a:r>
                        <a:rPr lang="ko-KR" alt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ko-KR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</a:t>
                      </a:r>
                      <a:r>
                        <a:rPr lang="ko-KR" alt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원고 일부</a:t>
                      </a:r>
                      <a:r>
                        <a:rPr lang="en-US" altLang="ko-KR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원고지 </a:t>
                      </a:r>
                      <a:r>
                        <a:rPr lang="en-US" altLang="ko-KR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ko-KR" alt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매 분량</a:t>
                      </a:r>
                      <a:r>
                        <a:rPr lang="en-US" altLang="ko-KR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ko-KR" altLang="en-US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68775459"/>
                  </a:ext>
                </a:extLst>
              </a:tr>
            </a:tbl>
          </a:graphicData>
        </a:graphic>
      </p:graphicFrame>
      <p:sp>
        <p:nvSpPr>
          <p:cNvPr id="33" name="TextBox 32">
            <a:extLst>
              <a:ext uri="{FF2B5EF4-FFF2-40B4-BE49-F238E27FC236}">
                <a16:creationId xmlns:a16="http://schemas.microsoft.com/office/drawing/2014/main" id="{35DDE61B-96F2-4CD1-9686-F7EC1360D655}"/>
              </a:ext>
            </a:extLst>
          </p:cNvPr>
          <p:cNvSpPr txBox="1"/>
          <p:nvPr/>
        </p:nvSpPr>
        <p:spPr>
          <a:xfrm>
            <a:off x="395287" y="5252606"/>
            <a:ext cx="8424101" cy="8288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ko-KR" altLang="en-US" sz="1300" dirty="0">
                <a:latin typeface="+mj-ea"/>
                <a:ea typeface="+mj-ea"/>
              </a:rPr>
              <a:t>■ 영상의 경우 </a:t>
            </a:r>
            <a:r>
              <a:rPr lang="en-US" altLang="ko-KR" sz="1300" dirty="0">
                <a:latin typeface="+mj-ea"/>
                <a:ea typeface="+mj-ea"/>
              </a:rPr>
              <a:t>URL</a:t>
            </a:r>
            <a:r>
              <a:rPr lang="ko-KR" altLang="en-US" sz="1300" dirty="0">
                <a:latin typeface="+mj-ea"/>
                <a:ea typeface="+mj-ea"/>
              </a:rPr>
              <a:t>링크를 활용하여 주시고</a:t>
            </a:r>
            <a:r>
              <a:rPr lang="en-US" altLang="ko-KR" sz="1300" dirty="0">
                <a:latin typeface="+mj-ea"/>
                <a:ea typeface="+mj-ea"/>
              </a:rPr>
              <a:t>, URL</a:t>
            </a:r>
            <a:r>
              <a:rPr lang="ko-KR" altLang="en-US" sz="1300" dirty="0">
                <a:latin typeface="+mj-ea"/>
                <a:ea typeface="+mj-ea"/>
              </a:rPr>
              <a:t>이</a:t>
            </a:r>
            <a:r>
              <a:rPr lang="en-US" altLang="ko-KR" sz="1300" dirty="0">
                <a:latin typeface="+mj-ea"/>
                <a:ea typeface="+mj-ea"/>
              </a:rPr>
              <a:t> </a:t>
            </a:r>
            <a:r>
              <a:rPr lang="ko-KR" altLang="en-US" sz="1300" dirty="0">
                <a:latin typeface="+mj-ea"/>
                <a:ea typeface="+mj-ea"/>
              </a:rPr>
              <a:t>없거나 용량이 큰 경우 국가문화예술지원시스템 첨부파일 </a:t>
            </a:r>
            <a:endParaRPr lang="en-US" altLang="ko-KR" sz="1300" dirty="0">
              <a:latin typeface="+mj-ea"/>
              <a:ea typeface="+mj-ea"/>
            </a:endParaRPr>
          </a:p>
          <a:p>
            <a:pPr>
              <a:lnSpc>
                <a:spcPct val="200000"/>
              </a:lnSpc>
            </a:pPr>
            <a:r>
              <a:rPr lang="ko-KR" altLang="en-US" sz="1300" dirty="0">
                <a:latin typeface="+mj-ea"/>
                <a:ea typeface="+mj-ea"/>
              </a:rPr>
              <a:t>    탭에</a:t>
            </a:r>
            <a:r>
              <a:rPr lang="en-US" altLang="ko-KR" sz="1300" dirty="0">
                <a:latin typeface="+mj-ea"/>
                <a:ea typeface="+mj-ea"/>
              </a:rPr>
              <a:t> </a:t>
            </a:r>
            <a:r>
              <a:rPr lang="ko-KR" altLang="en-US" sz="1300" dirty="0">
                <a:latin typeface="+mj-ea"/>
                <a:ea typeface="+mj-ea"/>
              </a:rPr>
              <a:t>별도로 첨부해주세요</a:t>
            </a:r>
            <a:r>
              <a:rPr lang="en-US" altLang="ko-KR" sz="1300" dirty="0">
                <a:latin typeface="+mj-ea"/>
                <a:ea typeface="+mj-ea"/>
              </a:rPr>
              <a:t>.</a:t>
            </a:r>
            <a:endParaRPr lang="ko-KR" altLang="en-US" sz="1300" dirty="0">
              <a:latin typeface="+mj-ea"/>
              <a:ea typeface="+mj-ea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8E4EDCBC-05B1-4384-8964-14109196AAA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004"/>
          <a:stretch/>
        </p:blipFill>
        <p:spPr>
          <a:xfrm>
            <a:off x="-11214" y="-9671"/>
            <a:ext cx="9144000" cy="863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66346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FBF23A5-E057-44A2-9B34-7B521192F842}"/>
              </a:ext>
            </a:extLst>
          </p:cNvPr>
          <p:cNvSpPr txBox="1"/>
          <p:nvPr/>
        </p:nvSpPr>
        <p:spPr>
          <a:xfrm>
            <a:off x="885825" y="51435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ko-KR" altLang="en-US" dirty="0"/>
          </a:p>
        </p:txBody>
      </p:sp>
      <p:pic>
        <p:nvPicPr>
          <p:cNvPr id="5" name="Picture 1">
            <a:extLst>
              <a:ext uri="{FF2B5EF4-FFF2-40B4-BE49-F238E27FC236}">
                <a16:creationId xmlns:a16="http://schemas.microsoft.com/office/drawing/2014/main" id="{B3C1A555-8327-4DB5-9F20-F7A122F5B6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028266" y="6302958"/>
            <a:ext cx="1905000" cy="350355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15" name="Rectangle 6">
            <a:extLst>
              <a:ext uri="{FF2B5EF4-FFF2-40B4-BE49-F238E27FC236}">
                <a16:creationId xmlns:a16="http://schemas.microsoft.com/office/drawing/2014/main" id="{3F55D309-EF15-4864-A9BF-2CE8D25307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" y="6953"/>
            <a:ext cx="1405653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11" name="표 10">
            <a:extLst>
              <a:ext uri="{FF2B5EF4-FFF2-40B4-BE49-F238E27FC236}">
                <a16:creationId xmlns:a16="http://schemas.microsoft.com/office/drawing/2014/main" id="{1178E09E-B382-4BCA-8961-65297AB9DF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42379"/>
              </p:ext>
            </p:extLst>
          </p:nvPr>
        </p:nvGraphicFramePr>
        <p:xfrm>
          <a:off x="885825" y="2031444"/>
          <a:ext cx="7577138" cy="307039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728913">
                  <a:extLst>
                    <a:ext uri="{9D8B030D-6E8A-4147-A177-3AD203B41FA5}">
                      <a16:colId xmlns:a16="http://schemas.microsoft.com/office/drawing/2014/main" val="3240018088"/>
                    </a:ext>
                  </a:extLst>
                </a:gridCol>
                <a:gridCol w="4848225">
                  <a:extLst>
                    <a:ext uri="{9D8B030D-6E8A-4147-A177-3AD203B41FA5}">
                      <a16:colId xmlns:a16="http://schemas.microsoft.com/office/drawing/2014/main" val="3408981726"/>
                    </a:ext>
                  </a:extLst>
                </a:gridCol>
              </a:tblGrid>
              <a:tr h="102387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b="1" dirty="0"/>
                        <a:t>신청 작품</a:t>
                      </a:r>
                      <a:r>
                        <a:rPr lang="en-US" altLang="ko-KR" sz="2000" b="1" dirty="0"/>
                        <a:t>(</a:t>
                      </a:r>
                      <a:r>
                        <a:rPr lang="ko-KR" altLang="en-US" sz="2000" b="1" dirty="0"/>
                        <a:t>사업</a:t>
                      </a:r>
                      <a:r>
                        <a:rPr lang="en-US" altLang="ko-KR" sz="2000" b="1" dirty="0"/>
                        <a:t>) </a:t>
                      </a:r>
                      <a:r>
                        <a:rPr lang="ko-KR" altLang="en-US" sz="2000" b="1" dirty="0"/>
                        <a:t>명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dirty="0"/>
                        <a:t>예</a:t>
                      </a:r>
                      <a:r>
                        <a:rPr lang="en-US" altLang="ko-KR" sz="2000" dirty="0"/>
                        <a:t>) 000 </a:t>
                      </a:r>
                      <a:r>
                        <a:rPr lang="ko-KR" altLang="en-US" sz="2000" dirty="0"/>
                        <a:t>전시회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25179437"/>
                  </a:ext>
                </a:extLst>
              </a:tr>
              <a:tr h="102326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b="1" dirty="0"/>
                        <a:t>신청자</a:t>
                      </a:r>
                      <a:r>
                        <a:rPr lang="en-US" altLang="ko-KR" sz="2000" b="1" dirty="0"/>
                        <a:t>(</a:t>
                      </a:r>
                      <a:r>
                        <a:rPr lang="ko-KR" altLang="en-US" sz="2000" b="1" dirty="0"/>
                        <a:t>단체</a:t>
                      </a:r>
                      <a:r>
                        <a:rPr lang="en-US" altLang="ko-KR" sz="2000" b="1" dirty="0"/>
                        <a:t>)</a:t>
                      </a:r>
                      <a:r>
                        <a:rPr lang="ko-KR" altLang="en-US" sz="2000" b="1" dirty="0"/>
                        <a:t>명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dirty="0"/>
                        <a:t>예</a:t>
                      </a:r>
                      <a:r>
                        <a:rPr lang="en-US" altLang="ko-KR" sz="2000" dirty="0"/>
                        <a:t>)  </a:t>
                      </a:r>
                      <a:r>
                        <a:rPr lang="ko-KR" altLang="en-US" sz="2000" dirty="0"/>
                        <a:t>홍길동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62079195"/>
                  </a:ext>
                </a:extLst>
              </a:tr>
              <a:tr h="102326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b="1" dirty="0"/>
                        <a:t>신청 장르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dirty="0"/>
                        <a:t>예</a:t>
                      </a:r>
                      <a:r>
                        <a:rPr lang="en-US" altLang="ko-KR" sz="2000" dirty="0"/>
                        <a:t>) </a:t>
                      </a:r>
                      <a:r>
                        <a:rPr lang="ko-KR" altLang="en-US" sz="2000" dirty="0"/>
                        <a:t>다원예술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00552820"/>
                  </a:ext>
                </a:extLst>
              </a:tr>
            </a:tbl>
          </a:graphicData>
        </a:graphic>
      </p:graphicFrame>
      <p:pic>
        <p:nvPicPr>
          <p:cNvPr id="8" name="그림 7">
            <a:extLst>
              <a:ext uri="{FF2B5EF4-FFF2-40B4-BE49-F238E27FC236}">
                <a16:creationId xmlns:a16="http://schemas.microsoft.com/office/drawing/2014/main" id="{F6318D17-02A8-4CDE-BF09-DB5F9F740B0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004"/>
          <a:stretch/>
        </p:blipFill>
        <p:spPr>
          <a:xfrm>
            <a:off x="-11214" y="-9671"/>
            <a:ext cx="9144000" cy="863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22224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FBF23A5-E057-44A2-9B34-7B521192F842}"/>
              </a:ext>
            </a:extLst>
          </p:cNvPr>
          <p:cNvSpPr txBox="1"/>
          <p:nvPr/>
        </p:nvSpPr>
        <p:spPr>
          <a:xfrm>
            <a:off x="885825" y="51435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ko-KR" altLang="en-US" dirty="0"/>
          </a:p>
        </p:txBody>
      </p:sp>
      <p:pic>
        <p:nvPicPr>
          <p:cNvPr id="5" name="Picture 1">
            <a:extLst>
              <a:ext uri="{FF2B5EF4-FFF2-40B4-BE49-F238E27FC236}">
                <a16:creationId xmlns:a16="http://schemas.microsoft.com/office/drawing/2014/main" id="{B3C1A555-8327-4DB5-9F20-F7A122F5B6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028266" y="6302958"/>
            <a:ext cx="1905000" cy="350355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15" name="Rectangle 6">
            <a:extLst>
              <a:ext uri="{FF2B5EF4-FFF2-40B4-BE49-F238E27FC236}">
                <a16:creationId xmlns:a16="http://schemas.microsoft.com/office/drawing/2014/main" id="{3F55D309-EF15-4864-A9BF-2CE8D25307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" y="6953"/>
            <a:ext cx="1405653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8" name="표 7">
            <a:extLst>
              <a:ext uri="{FF2B5EF4-FFF2-40B4-BE49-F238E27FC236}">
                <a16:creationId xmlns:a16="http://schemas.microsoft.com/office/drawing/2014/main" id="{6D6876B0-6F13-4E79-AF18-DABCDEBCFD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8381678"/>
              </p:ext>
            </p:extLst>
          </p:nvPr>
        </p:nvGraphicFramePr>
        <p:xfrm>
          <a:off x="209550" y="1065754"/>
          <a:ext cx="3143250" cy="44872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73474">
                  <a:extLst>
                    <a:ext uri="{9D8B030D-6E8A-4147-A177-3AD203B41FA5}">
                      <a16:colId xmlns:a16="http://schemas.microsoft.com/office/drawing/2014/main" val="3240018088"/>
                    </a:ext>
                  </a:extLst>
                </a:gridCol>
                <a:gridCol w="2069776">
                  <a:extLst>
                    <a:ext uri="{9D8B030D-6E8A-4147-A177-3AD203B41FA5}">
                      <a16:colId xmlns:a16="http://schemas.microsoft.com/office/drawing/2014/main" val="3408981726"/>
                    </a:ext>
                  </a:extLst>
                </a:gridCol>
              </a:tblGrid>
              <a:tr h="448722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400" b="1" dirty="0" err="1">
                          <a:latin typeface="+mj-ea"/>
                          <a:ea typeface="+mj-ea"/>
                        </a:rPr>
                        <a:t>작품명</a:t>
                      </a:r>
                      <a:endParaRPr lang="ko-KR" altLang="en-US" sz="1400" b="1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400" dirty="0">
                          <a:latin typeface="+mj-ea"/>
                          <a:ea typeface="+mj-ea"/>
                        </a:rPr>
                        <a:t> </a:t>
                      </a:r>
                      <a:r>
                        <a:rPr lang="ko-KR" altLang="en-US" sz="1400" b="1" i="0" u="none" dirty="0">
                          <a:latin typeface="+mj-ea"/>
                          <a:ea typeface="+mj-ea"/>
                        </a:rPr>
                        <a:t>예</a:t>
                      </a:r>
                      <a:r>
                        <a:rPr lang="en-US" altLang="ko-KR" sz="1400" b="1" i="0" u="none" dirty="0">
                          <a:latin typeface="+mj-ea"/>
                          <a:ea typeface="+mj-ea"/>
                        </a:rPr>
                        <a:t>)  000 </a:t>
                      </a:r>
                      <a:r>
                        <a:rPr lang="ko-KR" altLang="en-US" sz="1400" b="1" i="0" u="none" dirty="0">
                          <a:latin typeface="+mj-ea"/>
                          <a:ea typeface="+mj-ea"/>
                        </a:rPr>
                        <a:t>음악 공연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25179437"/>
                  </a:ext>
                </a:extLst>
              </a:tr>
            </a:tbl>
          </a:graphicData>
        </a:graphic>
      </p:graphicFrame>
      <p:pic>
        <p:nvPicPr>
          <p:cNvPr id="7" name="그림 6">
            <a:extLst>
              <a:ext uri="{FF2B5EF4-FFF2-40B4-BE49-F238E27FC236}">
                <a16:creationId xmlns:a16="http://schemas.microsoft.com/office/drawing/2014/main" id="{45441655-76B8-42FB-80A6-CD1FEF74C34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004"/>
          <a:stretch/>
        </p:blipFill>
        <p:spPr>
          <a:xfrm>
            <a:off x="-11214" y="-9671"/>
            <a:ext cx="9144000" cy="863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80170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FBF23A5-E057-44A2-9B34-7B521192F842}"/>
              </a:ext>
            </a:extLst>
          </p:cNvPr>
          <p:cNvSpPr txBox="1"/>
          <p:nvPr/>
        </p:nvSpPr>
        <p:spPr>
          <a:xfrm>
            <a:off x="885825" y="51435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ko-KR" altLang="en-US" dirty="0"/>
          </a:p>
        </p:txBody>
      </p:sp>
      <p:pic>
        <p:nvPicPr>
          <p:cNvPr id="5" name="Picture 1">
            <a:extLst>
              <a:ext uri="{FF2B5EF4-FFF2-40B4-BE49-F238E27FC236}">
                <a16:creationId xmlns:a16="http://schemas.microsoft.com/office/drawing/2014/main" id="{B3C1A555-8327-4DB5-9F20-F7A122F5B6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028266" y="6302958"/>
            <a:ext cx="1905000" cy="350355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15" name="Rectangle 6">
            <a:extLst>
              <a:ext uri="{FF2B5EF4-FFF2-40B4-BE49-F238E27FC236}">
                <a16:creationId xmlns:a16="http://schemas.microsoft.com/office/drawing/2014/main" id="{3F55D309-EF15-4864-A9BF-2CE8D25307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" y="6953"/>
            <a:ext cx="1405653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7" name="표 6">
            <a:extLst>
              <a:ext uri="{FF2B5EF4-FFF2-40B4-BE49-F238E27FC236}">
                <a16:creationId xmlns:a16="http://schemas.microsoft.com/office/drawing/2014/main" id="{3F0B2AF1-1682-414E-A230-E207A6F96B0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3140617"/>
              </p:ext>
            </p:extLst>
          </p:nvPr>
        </p:nvGraphicFramePr>
        <p:xfrm>
          <a:off x="209550" y="1065754"/>
          <a:ext cx="3143250" cy="44872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73474">
                  <a:extLst>
                    <a:ext uri="{9D8B030D-6E8A-4147-A177-3AD203B41FA5}">
                      <a16:colId xmlns:a16="http://schemas.microsoft.com/office/drawing/2014/main" val="3240018088"/>
                    </a:ext>
                  </a:extLst>
                </a:gridCol>
                <a:gridCol w="2069776">
                  <a:extLst>
                    <a:ext uri="{9D8B030D-6E8A-4147-A177-3AD203B41FA5}">
                      <a16:colId xmlns:a16="http://schemas.microsoft.com/office/drawing/2014/main" val="3408981726"/>
                    </a:ext>
                  </a:extLst>
                </a:gridCol>
              </a:tblGrid>
              <a:tr h="448722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400" b="1" dirty="0" err="1">
                          <a:latin typeface="+mj-ea"/>
                          <a:ea typeface="+mj-ea"/>
                        </a:rPr>
                        <a:t>작품명</a:t>
                      </a:r>
                      <a:endParaRPr lang="ko-KR" altLang="en-US" sz="1400" b="1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ko-KR" altLang="en-US" sz="1400" b="1" i="0" u="none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25179437"/>
                  </a:ext>
                </a:extLst>
              </a:tr>
            </a:tbl>
          </a:graphicData>
        </a:graphic>
      </p:graphicFrame>
      <p:pic>
        <p:nvPicPr>
          <p:cNvPr id="8" name="그림 7">
            <a:extLst>
              <a:ext uri="{FF2B5EF4-FFF2-40B4-BE49-F238E27FC236}">
                <a16:creationId xmlns:a16="http://schemas.microsoft.com/office/drawing/2014/main" id="{855554EE-6677-475B-AC52-FF2A97F5E84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004"/>
          <a:stretch/>
        </p:blipFill>
        <p:spPr>
          <a:xfrm>
            <a:off x="-11214" y="-9671"/>
            <a:ext cx="9144000" cy="863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71010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FBF23A5-E057-44A2-9B34-7B521192F842}"/>
              </a:ext>
            </a:extLst>
          </p:cNvPr>
          <p:cNvSpPr txBox="1"/>
          <p:nvPr/>
        </p:nvSpPr>
        <p:spPr>
          <a:xfrm>
            <a:off x="885825" y="51435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ko-KR" altLang="en-US" dirty="0"/>
          </a:p>
        </p:txBody>
      </p:sp>
      <p:pic>
        <p:nvPicPr>
          <p:cNvPr id="5" name="Picture 1">
            <a:extLst>
              <a:ext uri="{FF2B5EF4-FFF2-40B4-BE49-F238E27FC236}">
                <a16:creationId xmlns:a16="http://schemas.microsoft.com/office/drawing/2014/main" id="{B3C1A555-8327-4DB5-9F20-F7A122F5B6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028266" y="6302958"/>
            <a:ext cx="1905000" cy="350355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15" name="Rectangle 6">
            <a:extLst>
              <a:ext uri="{FF2B5EF4-FFF2-40B4-BE49-F238E27FC236}">
                <a16:creationId xmlns:a16="http://schemas.microsoft.com/office/drawing/2014/main" id="{3F55D309-EF15-4864-A9BF-2CE8D25307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" y="6953"/>
            <a:ext cx="1405653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9" name="표 8">
            <a:extLst>
              <a:ext uri="{FF2B5EF4-FFF2-40B4-BE49-F238E27FC236}">
                <a16:creationId xmlns:a16="http://schemas.microsoft.com/office/drawing/2014/main" id="{CC40EFE2-C310-4111-B38A-7CBD3B62820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1226986"/>
              </p:ext>
            </p:extLst>
          </p:nvPr>
        </p:nvGraphicFramePr>
        <p:xfrm>
          <a:off x="209550" y="1065754"/>
          <a:ext cx="3143250" cy="44872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73474">
                  <a:extLst>
                    <a:ext uri="{9D8B030D-6E8A-4147-A177-3AD203B41FA5}">
                      <a16:colId xmlns:a16="http://schemas.microsoft.com/office/drawing/2014/main" val="3240018088"/>
                    </a:ext>
                  </a:extLst>
                </a:gridCol>
                <a:gridCol w="2069776">
                  <a:extLst>
                    <a:ext uri="{9D8B030D-6E8A-4147-A177-3AD203B41FA5}">
                      <a16:colId xmlns:a16="http://schemas.microsoft.com/office/drawing/2014/main" val="3408981726"/>
                    </a:ext>
                  </a:extLst>
                </a:gridCol>
              </a:tblGrid>
              <a:tr h="448722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400" b="1" dirty="0" err="1">
                          <a:latin typeface="+mj-ea"/>
                          <a:ea typeface="+mj-ea"/>
                        </a:rPr>
                        <a:t>작품명</a:t>
                      </a:r>
                      <a:endParaRPr lang="ko-KR" altLang="en-US" sz="1400" b="1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ko-KR" altLang="en-US" sz="1400" b="1" i="0" u="none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25179437"/>
                  </a:ext>
                </a:extLst>
              </a:tr>
            </a:tbl>
          </a:graphicData>
        </a:graphic>
      </p:graphicFrame>
      <p:pic>
        <p:nvPicPr>
          <p:cNvPr id="7" name="그림 6">
            <a:extLst>
              <a:ext uri="{FF2B5EF4-FFF2-40B4-BE49-F238E27FC236}">
                <a16:creationId xmlns:a16="http://schemas.microsoft.com/office/drawing/2014/main" id="{C9B3D901-63E3-4E6C-A04B-DEF342D5B90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004"/>
          <a:stretch/>
        </p:blipFill>
        <p:spPr>
          <a:xfrm>
            <a:off x="-11214" y="-9671"/>
            <a:ext cx="9144000" cy="863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46394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FBF23A5-E057-44A2-9B34-7B521192F842}"/>
              </a:ext>
            </a:extLst>
          </p:cNvPr>
          <p:cNvSpPr txBox="1"/>
          <p:nvPr/>
        </p:nvSpPr>
        <p:spPr>
          <a:xfrm>
            <a:off x="885825" y="51435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ko-KR" altLang="en-US" dirty="0"/>
          </a:p>
        </p:txBody>
      </p:sp>
      <p:pic>
        <p:nvPicPr>
          <p:cNvPr id="5" name="Picture 1">
            <a:extLst>
              <a:ext uri="{FF2B5EF4-FFF2-40B4-BE49-F238E27FC236}">
                <a16:creationId xmlns:a16="http://schemas.microsoft.com/office/drawing/2014/main" id="{B3C1A555-8327-4DB5-9F20-F7A122F5B6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028266" y="6302958"/>
            <a:ext cx="1905000" cy="350355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15" name="Rectangle 6">
            <a:extLst>
              <a:ext uri="{FF2B5EF4-FFF2-40B4-BE49-F238E27FC236}">
                <a16:creationId xmlns:a16="http://schemas.microsoft.com/office/drawing/2014/main" id="{3F55D309-EF15-4864-A9BF-2CE8D25307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" y="6953"/>
            <a:ext cx="1405653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7" name="표 6">
            <a:extLst>
              <a:ext uri="{FF2B5EF4-FFF2-40B4-BE49-F238E27FC236}">
                <a16:creationId xmlns:a16="http://schemas.microsoft.com/office/drawing/2014/main" id="{EC8E06FC-7639-4E01-883B-874A3370741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1226986"/>
              </p:ext>
            </p:extLst>
          </p:nvPr>
        </p:nvGraphicFramePr>
        <p:xfrm>
          <a:off x="209550" y="1065754"/>
          <a:ext cx="3143250" cy="44872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73474">
                  <a:extLst>
                    <a:ext uri="{9D8B030D-6E8A-4147-A177-3AD203B41FA5}">
                      <a16:colId xmlns:a16="http://schemas.microsoft.com/office/drawing/2014/main" val="3240018088"/>
                    </a:ext>
                  </a:extLst>
                </a:gridCol>
                <a:gridCol w="2069776">
                  <a:extLst>
                    <a:ext uri="{9D8B030D-6E8A-4147-A177-3AD203B41FA5}">
                      <a16:colId xmlns:a16="http://schemas.microsoft.com/office/drawing/2014/main" val="3408981726"/>
                    </a:ext>
                  </a:extLst>
                </a:gridCol>
              </a:tblGrid>
              <a:tr h="448722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400" b="1" dirty="0" err="1">
                          <a:latin typeface="+mj-ea"/>
                          <a:ea typeface="+mj-ea"/>
                        </a:rPr>
                        <a:t>작품명</a:t>
                      </a:r>
                      <a:endParaRPr lang="ko-KR" altLang="en-US" sz="1400" b="1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ko-KR" altLang="en-US" sz="1400" b="1" i="0" u="none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25179437"/>
                  </a:ext>
                </a:extLst>
              </a:tr>
            </a:tbl>
          </a:graphicData>
        </a:graphic>
      </p:graphicFrame>
      <p:pic>
        <p:nvPicPr>
          <p:cNvPr id="8" name="그림 7">
            <a:extLst>
              <a:ext uri="{FF2B5EF4-FFF2-40B4-BE49-F238E27FC236}">
                <a16:creationId xmlns:a16="http://schemas.microsoft.com/office/drawing/2014/main" id="{54C16FE7-C028-4555-B763-2E97D7E9593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004"/>
          <a:stretch/>
        </p:blipFill>
        <p:spPr>
          <a:xfrm>
            <a:off x="-11214" y="-9671"/>
            <a:ext cx="9144000" cy="863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81030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FBF23A5-E057-44A2-9B34-7B521192F842}"/>
              </a:ext>
            </a:extLst>
          </p:cNvPr>
          <p:cNvSpPr txBox="1"/>
          <p:nvPr/>
        </p:nvSpPr>
        <p:spPr>
          <a:xfrm>
            <a:off x="885825" y="51435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ko-KR" altLang="en-US" dirty="0"/>
          </a:p>
        </p:txBody>
      </p:sp>
      <p:pic>
        <p:nvPicPr>
          <p:cNvPr id="5" name="Picture 1">
            <a:extLst>
              <a:ext uri="{FF2B5EF4-FFF2-40B4-BE49-F238E27FC236}">
                <a16:creationId xmlns:a16="http://schemas.microsoft.com/office/drawing/2014/main" id="{B3C1A555-8327-4DB5-9F20-F7A122F5B6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028266" y="6302958"/>
            <a:ext cx="1905000" cy="350355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15" name="Rectangle 6">
            <a:extLst>
              <a:ext uri="{FF2B5EF4-FFF2-40B4-BE49-F238E27FC236}">
                <a16:creationId xmlns:a16="http://schemas.microsoft.com/office/drawing/2014/main" id="{3F55D309-EF15-4864-A9BF-2CE8D25307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" y="6953"/>
            <a:ext cx="1405653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7" name="표 6">
            <a:extLst>
              <a:ext uri="{FF2B5EF4-FFF2-40B4-BE49-F238E27FC236}">
                <a16:creationId xmlns:a16="http://schemas.microsoft.com/office/drawing/2014/main" id="{DA0EA698-558A-4E61-B98B-7BA30CBC2C8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1226986"/>
              </p:ext>
            </p:extLst>
          </p:nvPr>
        </p:nvGraphicFramePr>
        <p:xfrm>
          <a:off x="209550" y="1065754"/>
          <a:ext cx="3143250" cy="44872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73474">
                  <a:extLst>
                    <a:ext uri="{9D8B030D-6E8A-4147-A177-3AD203B41FA5}">
                      <a16:colId xmlns:a16="http://schemas.microsoft.com/office/drawing/2014/main" val="3240018088"/>
                    </a:ext>
                  </a:extLst>
                </a:gridCol>
                <a:gridCol w="2069776">
                  <a:extLst>
                    <a:ext uri="{9D8B030D-6E8A-4147-A177-3AD203B41FA5}">
                      <a16:colId xmlns:a16="http://schemas.microsoft.com/office/drawing/2014/main" val="3408981726"/>
                    </a:ext>
                  </a:extLst>
                </a:gridCol>
              </a:tblGrid>
              <a:tr h="448722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400" b="1" dirty="0" err="1">
                          <a:latin typeface="+mj-ea"/>
                          <a:ea typeface="+mj-ea"/>
                        </a:rPr>
                        <a:t>작품명</a:t>
                      </a:r>
                      <a:endParaRPr lang="ko-KR" altLang="en-US" sz="1400" b="1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ko-KR" altLang="en-US" sz="1400" b="1" i="0" u="none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25179437"/>
                  </a:ext>
                </a:extLst>
              </a:tr>
            </a:tbl>
          </a:graphicData>
        </a:graphic>
      </p:graphicFrame>
      <p:pic>
        <p:nvPicPr>
          <p:cNvPr id="8" name="그림 7">
            <a:extLst>
              <a:ext uri="{FF2B5EF4-FFF2-40B4-BE49-F238E27FC236}">
                <a16:creationId xmlns:a16="http://schemas.microsoft.com/office/drawing/2014/main" id="{A30AA2E7-5962-4EE9-AC1C-784979D9330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004"/>
          <a:stretch/>
        </p:blipFill>
        <p:spPr>
          <a:xfrm>
            <a:off x="-11214" y="-9671"/>
            <a:ext cx="9144000" cy="863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65979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2745</TotalTime>
  <Words>249</Words>
  <Application>Microsoft Office PowerPoint</Application>
  <PresentationFormat>화면 슬라이드 쇼(4:3)</PresentationFormat>
  <Paragraphs>30</Paragraphs>
  <Slides>7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12" baseType="lpstr">
      <vt:lpstr>맑은 고딕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박은진</dc:creator>
  <cp:lastModifiedBy>박은진</cp:lastModifiedBy>
  <cp:revision>13</cp:revision>
  <dcterms:created xsi:type="dcterms:W3CDTF">2021-12-14T08:52:54Z</dcterms:created>
  <dcterms:modified xsi:type="dcterms:W3CDTF">2022-12-21T02:25:23Z</dcterms:modified>
</cp:coreProperties>
</file>