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0" r:id="rId2"/>
    <p:sldId id="259" r:id="rId3"/>
    <p:sldId id="261" r:id="rId4"/>
    <p:sldId id="262" r:id="rId5"/>
    <p:sldId id="263" r:id="rId6"/>
    <p:sldId id="264" r:id="rId7"/>
    <p:sldId id="265" r:id="rId8"/>
  </p:sldIdLst>
  <p:sldSz cx="13442950" cy="756126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 userDrawn="1">
          <p15:clr>
            <a:srgbClr val="A4A3A4"/>
          </p15:clr>
        </p15:guide>
        <p15:guide id="2" pos="423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D9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108" y="162"/>
      </p:cViewPr>
      <p:guideLst>
        <p:guide orient="horz" pos="2382"/>
        <p:guide pos="423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80369" y="1237457"/>
            <a:ext cx="10082213" cy="2632440"/>
          </a:xfrm>
        </p:spPr>
        <p:txBody>
          <a:bodyPr anchor="b"/>
          <a:lstStyle>
            <a:lvl1pPr algn="ctr">
              <a:defRPr sz="661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80369" y="3971414"/>
            <a:ext cx="10082213" cy="1825554"/>
          </a:xfrm>
        </p:spPr>
        <p:txBody>
          <a:bodyPr/>
          <a:lstStyle>
            <a:lvl1pPr marL="0" indent="0" algn="ctr">
              <a:buNone/>
              <a:defRPr sz="2646"/>
            </a:lvl1pPr>
            <a:lvl2pPr marL="504063" indent="0" algn="ctr">
              <a:buNone/>
              <a:defRPr sz="2205"/>
            </a:lvl2pPr>
            <a:lvl3pPr marL="1008126" indent="0" algn="ctr">
              <a:buNone/>
              <a:defRPr sz="1985"/>
            </a:lvl3pPr>
            <a:lvl4pPr marL="1512189" indent="0" algn="ctr">
              <a:buNone/>
              <a:defRPr sz="1764"/>
            </a:lvl4pPr>
            <a:lvl5pPr marL="2016252" indent="0" algn="ctr">
              <a:buNone/>
              <a:defRPr sz="1764"/>
            </a:lvl5pPr>
            <a:lvl6pPr marL="2520315" indent="0" algn="ctr">
              <a:buNone/>
              <a:defRPr sz="1764"/>
            </a:lvl6pPr>
            <a:lvl7pPr marL="3024378" indent="0" algn="ctr">
              <a:buNone/>
              <a:defRPr sz="1764"/>
            </a:lvl7pPr>
            <a:lvl8pPr marL="3528441" indent="0" algn="ctr">
              <a:buNone/>
              <a:defRPr sz="1764"/>
            </a:lvl8pPr>
            <a:lvl9pPr marL="4032504" indent="0" algn="ctr">
              <a:buNone/>
              <a:defRPr sz="1764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418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075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01" y="1885066"/>
            <a:ext cx="11594544" cy="3145275"/>
          </a:xfrm>
        </p:spPr>
        <p:txBody>
          <a:bodyPr anchor="b"/>
          <a:lstStyle>
            <a:lvl1pPr>
              <a:defRPr sz="661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7201" y="5060096"/>
            <a:ext cx="11594544" cy="1654026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>
                    <a:tint val="75000"/>
                  </a:schemeClr>
                </a:solidFill>
              </a:defRPr>
            </a:lvl1pPr>
            <a:lvl2pPr marL="50406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8126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3pPr>
            <a:lvl4pPr marL="151218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625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203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437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844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2504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4126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4203" y="2012836"/>
            <a:ext cx="5713254" cy="47975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5493" y="2012836"/>
            <a:ext cx="5713254" cy="47975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757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954" y="402568"/>
            <a:ext cx="11594544" cy="146149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5955" y="1853560"/>
            <a:ext cx="5686997" cy="90840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4063" indent="0">
              <a:buNone/>
              <a:defRPr sz="2205" b="1"/>
            </a:lvl2pPr>
            <a:lvl3pPr marL="1008126" indent="0">
              <a:buNone/>
              <a:defRPr sz="1985" b="1"/>
            </a:lvl3pPr>
            <a:lvl4pPr marL="1512189" indent="0">
              <a:buNone/>
              <a:defRPr sz="1764" b="1"/>
            </a:lvl4pPr>
            <a:lvl5pPr marL="2016252" indent="0">
              <a:buNone/>
              <a:defRPr sz="1764" b="1"/>
            </a:lvl5pPr>
            <a:lvl6pPr marL="2520315" indent="0">
              <a:buNone/>
              <a:defRPr sz="1764" b="1"/>
            </a:lvl6pPr>
            <a:lvl7pPr marL="3024378" indent="0">
              <a:buNone/>
              <a:defRPr sz="1764" b="1"/>
            </a:lvl7pPr>
            <a:lvl8pPr marL="3528441" indent="0">
              <a:buNone/>
              <a:defRPr sz="1764" b="1"/>
            </a:lvl8pPr>
            <a:lvl9pPr marL="4032504" indent="0">
              <a:buNone/>
              <a:defRPr sz="1764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955" y="2761961"/>
            <a:ext cx="5686997" cy="406242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05493" y="1853560"/>
            <a:ext cx="5715005" cy="90840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4063" indent="0">
              <a:buNone/>
              <a:defRPr sz="2205" b="1"/>
            </a:lvl2pPr>
            <a:lvl3pPr marL="1008126" indent="0">
              <a:buNone/>
              <a:defRPr sz="1985" b="1"/>
            </a:lvl3pPr>
            <a:lvl4pPr marL="1512189" indent="0">
              <a:buNone/>
              <a:defRPr sz="1764" b="1"/>
            </a:lvl4pPr>
            <a:lvl5pPr marL="2016252" indent="0">
              <a:buNone/>
              <a:defRPr sz="1764" b="1"/>
            </a:lvl5pPr>
            <a:lvl6pPr marL="2520315" indent="0">
              <a:buNone/>
              <a:defRPr sz="1764" b="1"/>
            </a:lvl6pPr>
            <a:lvl7pPr marL="3024378" indent="0">
              <a:buNone/>
              <a:defRPr sz="1764" b="1"/>
            </a:lvl7pPr>
            <a:lvl8pPr marL="3528441" indent="0">
              <a:buNone/>
              <a:defRPr sz="1764" b="1"/>
            </a:lvl8pPr>
            <a:lvl9pPr marL="4032504" indent="0">
              <a:buNone/>
              <a:defRPr sz="1764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05493" y="2761961"/>
            <a:ext cx="5715005" cy="406242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3316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0980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56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954" y="504084"/>
            <a:ext cx="4335701" cy="1764295"/>
          </a:xfrm>
        </p:spPr>
        <p:txBody>
          <a:bodyPr anchor="b"/>
          <a:lstStyle>
            <a:lvl1pPr>
              <a:defRPr sz="352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5" y="1088682"/>
            <a:ext cx="6805493" cy="5373398"/>
          </a:xfrm>
        </p:spPr>
        <p:txBody>
          <a:bodyPr/>
          <a:lstStyle>
            <a:lvl1pPr>
              <a:defRPr sz="3528"/>
            </a:lvl1pPr>
            <a:lvl2pPr>
              <a:defRPr sz="3087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5954" y="2268379"/>
            <a:ext cx="4335701" cy="4202453"/>
          </a:xfrm>
        </p:spPr>
        <p:txBody>
          <a:bodyPr/>
          <a:lstStyle>
            <a:lvl1pPr marL="0" indent="0">
              <a:buNone/>
              <a:defRPr sz="1764"/>
            </a:lvl1pPr>
            <a:lvl2pPr marL="504063" indent="0">
              <a:buNone/>
              <a:defRPr sz="1544"/>
            </a:lvl2pPr>
            <a:lvl3pPr marL="1008126" indent="0">
              <a:buNone/>
              <a:defRPr sz="1323"/>
            </a:lvl3pPr>
            <a:lvl4pPr marL="1512189" indent="0">
              <a:buNone/>
              <a:defRPr sz="1103"/>
            </a:lvl4pPr>
            <a:lvl5pPr marL="2016252" indent="0">
              <a:buNone/>
              <a:defRPr sz="1103"/>
            </a:lvl5pPr>
            <a:lvl6pPr marL="2520315" indent="0">
              <a:buNone/>
              <a:defRPr sz="1103"/>
            </a:lvl6pPr>
            <a:lvl7pPr marL="3024378" indent="0">
              <a:buNone/>
              <a:defRPr sz="1103"/>
            </a:lvl7pPr>
            <a:lvl8pPr marL="3528441" indent="0">
              <a:buNone/>
              <a:defRPr sz="1103"/>
            </a:lvl8pPr>
            <a:lvl9pPr marL="4032504" indent="0">
              <a:buNone/>
              <a:defRPr sz="110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411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954" y="504084"/>
            <a:ext cx="4335701" cy="1764295"/>
          </a:xfrm>
        </p:spPr>
        <p:txBody>
          <a:bodyPr anchor="b"/>
          <a:lstStyle>
            <a:lvl1pPr>
              <a:defRPr sz="352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715005" y="1088682"/>
            <a:ext cx="6805493" cy="5373398"/>
          </a:xfrm>
        </p:spPr>
        <p:txBody>
          <a:bodyPr anchor="t"/>
          <a:lstStyle>
            <a:lvl1pPr marL="0" indent="0">
              <a:buNone/>
              <a:defRPr sz="3528"/>
            </a:lvl1pPr>
            <a:lvl2pPr marL="504063" indent="0">
              <a:buNone/>
              <a:defRPr sz="3087"/>
            </a:lvl2pPr>
            <a:lvl3pPr marL="1008126" indent="0">
              <a:buNone/>
              <a:defRPr sz="2646"/>
            </a:lvl3pPr>
            <a:lvl4pPr marL="1512189" indent="0">
              <a:buNone/>
              <a:defRPr sz="2205"/>
            </a:lvl4pPr>
            <a:lvl5pPr marL="2016252" indent="0">
              <a:buNone/>
              <a:defRPr sz="2205"/>
            </a:lvl5pPr>
            <a:lvl6pPr marL="2520315" indent="0">
              <a:buNone/>
              <a:defRPr sz="2205"/>
            </a:lvl6pPr>
            <a:lvl7pPr marL="3024378" indent="0">
              <a:buNone/>
              <a:defRPr sz="2205"/>
            </a:lvl7pPr>
            <a:lvl8pPr marL="3528441" indent="0">
              <a:buNone/>
              <a:defRPr sz="2205"/>
            </a:lvl8pPr>
            <a:lvl9pPr marL="4032504" indent="0">
              <a:buNone/>
              <a:defRPr sz="2205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5954" y="2268379"/>
            <a:ext cx="4335701" cy="4202453"/>
          </a:xfrm>
        </p:spPr>
        <p:txBody>
          <a:bodyPr/>
          <a:lstStyle>
            <a:lvl1pPr marL="0" indent="0">
              <a:buNone/>
              <a:defRPr sz="1764"/>
            </a:lvl1pPr>
            <a:lvl2pPr marL="504063" indent="0">
              <a:buNone/>
              <a:defRPr sz="1544"/>
            </a:lvl2pPr>
            <a:lvl3pPr marL="1008126" indent="0">
              <a:buNone/>
              <a:defRPr sz="1323"/>
            </a:lvl3pPr>
            <a:lvl4pPr marL="1512189" indent="0">
              <a:buNone/>
              <a:defRPr sz="1103"/>
            </a:lvl4pPr>
            <a:lvl5pPr marL="2016252" indent="0">
              <a:buNone/>
              <a:defRPr sz="1103"/>
            </a:lvl5pPr>
            <a:lvl6pPr marL="2520315" indent="0">
              <a:buNone/>
              <a:defRPr sz="1103"/>
            </a:lvl6pPr>
            <a:lvl7pPr marL="3024378" indent="0">
              <a:buNone/>
              <a:defRPr sz="1103"/>
            </a:lvl7pPr>
            <a:lvl8pPr marL="3528441" indent="0">
              <a:buNone/>
              <a:defRPr sz="1103"/>
            </a:lvl8pPr>
            <a:lvl9pPr marL="4032504" indent="0">
              <a:buNone/>
              <a:defRPr sz="110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794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6066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0111" y="402567"/>
            <a:ext cx="2898636" cy="640782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4203" y="402567"/>
            <a:ext cx="8527871" cy="640782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669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24203" y="402568"/>
            <a:ext cx="11594544" cy="1461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4203" y="2012836"/>
            <a:ext cx="11594544" cy="4797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4203" y="7008171"/>
            <a:ext cx="3024664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952C7-C70D-48E8-9316-CC488C86C34E}" type="datetimeFigureOut">
              <a:rPr lang="ko-KR" altLang="en-US" smtClean="0"/>
              <a:t>2025-02-10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52977" y="7008171"/>
            <a:ext cx="4536996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94083" y="7008171"/>
            <a:ext cx="3024664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3C65A-7B40-41C2-9847-C020A15690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7175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1008126" rtl="0" eaLnBrk="1" latinLnBrk="1" hangingPunct="1">
        <a:lnSpc>
          <a:spcPct val="90000"/>
        </a:lnSpc>
        <a:spcBef>
          <a:spcPct val="0"/>
        </a:spcBef>
        <a:buNone/>
        <a:defRPr sz="4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2032" indent="-252032" algn="l" defTabSz="1008126" rtl="0" eaLnBrk="1" latinLnBrk="1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087" kern="1200">
          <a:solidFill>
            <a:schemeClr val="tx1"/>
          </a:solidFill>
          <a:latin typeface="+mn-lt"/>
          <a:ea typeface="+mn-ea"/>
          <a:cs typeface="+mn-cs"/>
        </a:defRPr>
      </a:lvl1pPr>
      <a:lvl2pPr marL="756095" indent="-252032" algn="l" defTabSz="1008126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60158" indent="-252032" algn="l" defTabSz="1008126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4221" indent="-252032" algn="l" defTabSz="1008126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268284" indent="-252032" algn="l" defTabSz="1008126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772347" indent="-252032" algn="l" defTabSz="1008126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276410" indent="-252032" algn="l" defTabSz="1008126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780473" indent="-252032" algn="l" defTabSz="1008126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284536" indent="-252032" algn="l" defTabSz="1008126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1pPr>
      <a:lvl2pPr marL="504063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1008126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512189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016252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520315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024378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528441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032504" algn="l" defTabSz="1008126" rtl="0" eaLnBrk="1" latinLnBrk="1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 descr="※ 작성 시 붉은색 글씨는 지우세요.&#10;- 총 용량 30MB 이내&#10;- 표지 포함 총 25p 이내 작성, (초과제출 시 심사 제외)&#10;- 폰트 및 폰트 크기는 자유&#10;">
            <a:extLst>
              <a:ext uri="{FF2B5EF4-FFF2-40B4-BE49-F238E27FC236}">
                <a16:creationId xmlns:a16="http://schemas.microsoft.com/office/drawing/2014/main" id="{C67D3345-3CA6-431A-AD11-1C50F24DA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755" y="1692399"/>
            <a:ext cx="5832648" cy="118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eaLnBrk="1" latinLnBrk="1" hangingPunct="1">
              <a:lnSpc>
                <a:spcPct val="130000"/>
              </a:lnSpc>
              <a:defRPr sz="1050">
                <a:solidFill>
                  <a:srgbClr val="FF0000"/>
                </a:solidFill>
                <a:latin typeface="+mn-ea"/>
                <a:ea typeface="+mn-ea"/>
              </a:defRPr>
            </a:lvl1pPr>
            <a:lvl2pPr marL="742950" indent="-285750">
              <a:defRPr>
                <a:latin typeface="굴림" charset="-127"/>
                <a:ea typeface="굴림" charset="-127"/>
              </a:defRPr>
            </a:lvl2pPr>
            <a:lvl3pPr marL="1143000" indent="-228600">
              <a:defRPr>
                <a:latin typeface="굴림" charset="-127"/>
                <a:ea typeface="굴림" charset="-127"/>
              </a:defRPr>
            </a:lvl3pPr>
            <a:lvl4pPr marL="1600200" indent="-228600">
              <a:defRPr>
                <a:latin typeface="굴림" charset="-127"/>
                <a:ea typeface="굴림" charset="-127"/>
              </a:defRPr>
            </a:lvl4pPr>
            <a:lvl5pPr marL="2057400" indent="-228600">
              <a:defRPr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r>
              <a:rPr lang="en-US" altLang="ko-KR" sz="1400" dirty="0"/>
              <a:t>※ </a:t>
            </a:r>
            <a:r>
              <a:rPr lang="ko-KR" altLang="en-US" sz="1400" dirty="0"/>
              <a:t>작성 시 붉은색 글씨는 지우세요</a:t>
            </a:r>
            <a:r>
              <a:rPr lang="en-US" altLang="ko-KR" sz="1400" dirty="0"/>
              <a:t>.</a:t>
            </a:r>
          </a:p>
          <a:p>
            <a:pPr>
              <a:defRPr/>
            </a:pPr>
            <a:r>
              <a:rPr lang="en-US" altLang="ko-KR" sz="1400" dirty="0"/>
              <a:t>- </a:t>
            </a:r>
            <a:r>
              <a:rPr lang="ko-KR" altLang="en-US" sz="1400" dirty="0"/>
              <a:t>총 용량 </a:t>
            </a:r>
            <a:r>
              <a:rPr lang="en-US" altLang="ko-KR" sz="1400" dirty="0"/>
              <a:t>30MB </a:t>
            </a:r>
            <a:r>
              <a:rPr lang="ko-KR" altLang="en-US" sz="1400" dirty="0"/>
              <a:t>이내</a:t>
            </a:r>
            <a:endParaRPr lang="en-US" altLang="ko-KR" sz="1400" dirty="0"/>
          </a:p>
          <a:p>
            <a:pPr marL="285750" indent="-285750">
              <a:buFontTx/>
              <a:buChar char="-"/>
              <a:defRPr/>
            </a:pPr>
            <a:r>
              <a:rPr lang="ko-KR" altLang="en-US" sz="1400" dirty="0"/>
              <a:t>표지 포함 총 </a:t>
            </a:r>
            <a:r>
              <a:rPr lang="en-US" altLang="ko-KR" sz="1400" dirty="0"/>
              <a:t>25p </a:t>
            </a:r>
            <a:r>
              <a:rPr lang="ko-KR" altLang="en-US" sz="1400" dirty="0"/>
              <a:t>이내 작성</a:t>
            </a:r>
            <a:r>
              <a:rPr lang="en-US" altLang="ko-KR" sz="1400" dirty="0"/>
              <a:t>,</a:t>
            </a:r>
          </a:p>
          <a:p>
            <a:pPr marL="285750" indent="-285750">
              <a:buFontTx/>
              <a:buChar char="-"/>
              <a:defRPr/>
            </a:pPr>
            <a:r>
              <a:rPr lang="ko-KR" altLang="en-US" sz="1400" dirty="0"/>
              <a:t>폰트 및 폰트 크기는 자유</a:t>
            </a:r>
            <a:endParaRPr lang="en-US" altLang="ko-KR" sz="1400" dirty="0"/>
          </a:p>
        </p:txBody>
      </p:sp>
      <p:sp>
        <p:nvSpPr>
          <p:cNvPr id="7" name="TextBox 6" descr="※ 활동 경력 및 자격에 관한 부정확한 정보 제공과 제출 자료 미비 등으로 발생하는 불이익의 책임은 신청자에게 있습니다.">
            <a:extLst>
              <a:ext uri="{FF2B5EF4-FFF2-40B4-BE49-F238E27FC236}">
                <a16:creationId xmlns:a16="http://schemas.microsoft.com/office/drawing/2014/main" id="{1150478B-9A98-470B-A447-14B792402C54}"/>
              </a:ext>
            </a:extLst>
          </p:cNvPr>
          <p:cNvSpPr txBox="1"/>
          <p:nvPr/>
        </p:nvSpPr>
        <p:spPr>
          <a:xfrm>
            <a:off x="232710" y="2806608"/>
            <a:ext cx="71368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600" b="1" dirty="0">
              <a:latin typeface="+mn-ea"/>
            </a:endParaRPr>
          </a:p>
          <a:p>
            <a:r>
              <a:rPr lang="en-US" altLang="ko-KR" sz="1600" dirty="0">
                <a:solidFill>
                  <a:srgbClr val="FF0000"/>
                </a:solidFill>
                <a:latin typeface="+mn-ea"/>
              </a:rPr>
              <a:t>※ </a:t>
            </a:r>
            <a:r>
              <a:rPr lang="ko-KR" altLang="en-US" sz="1600" dirty="0">
                <a:solidFill>
                  <a:srgbClr val="FF0000"/>
                </a:solidFill>
              </a:rPr>
              <a:t>활동 경력 및 자격에 관한 부정확한 정보 제공과 제출 자료 미비 등으로</a:t>
            </a:r>
            <a:endParaRPr lang="en-US" altLang="ko-KR" sz="1600" dirty="0">
              <a:solidFill>
                <a:srgbClr val="FF0000"/>
              </a:solidFill>
            </a:endParaRPr>
          </a:p>
          <a:p>
            <a:r>
              <a:rPr lang="en-US" altLang="ko-KR" sz="1600" dirty="0">
                <a:solidFill>
                  <a:srgbClr val="FF0000"/>
                </a:solidFill>
              </a:rPr>
              <a:t>     </a:t>
            </a:r>
            <a:r>
              <a:rPr lang="ko-KR" altLang="en-US" sz="1600" dirty="0">
                <a:solidFill>
                  <a:srgbClr val="FF0000"/>
                </a:solidFill>
              </a:rPr>
              <a:t>발생하는 불이익의 책임은 신청자에게 있습니다</a:t>
            </a:r>
            <a:r>
              <a:rPr lang="en-US" altLang="ko-KR" sz="1600" dirty="0">
                <a:solidFill>
                  <a:srgbClr val="FF0000"/>
                </a:solidFill>
              </a:rPr>
              <a:t>.</a:t>
            </a:r>
            <a:endParaRPr lang="ko-KR" altLang="en-US" sz="1600" dirty="0">
              <a:solidFill>
                <a:srgbClr val="FF0000"/>
              </a:solidFill>
            </a:endParaRPr>
          </a:p>
          <a:p>
            <a:endParaRPr lang="ko-KR" altLang="en-US" sz="1600" dirty="0"/>
          </a:p>
        </p:txBody>
      </p:sp>
      <p:sp>
        <p:nvSpPr>
          <p:cNvPr id="8" name="부제목 2" descr="이름 : 본명(필명) 기입   &#10;신청유형: 청년/중견&#10;">
            <a:extLst>
              <a:ext uri="{FF2B5EF4-FFF2-40B4-BE49-F238E27FC236}">
                <a16:creationId xmlns:a16="http://schemas.microsoft.com/office/drawing/2014/main" id="{D0E253CF-D1C0-4CE0-B4C4-B3A0CC0C4155}"/>
              </a:ext>
            </a:extLst>
          </p:cNvPr>
          <p:cNvSpPr txBox="1">
            <a:spLocks/>
          </p:cNvSpPr>
          <p:nvPr/>
        </p:nvSpPr>
        <p:spPr>
          <a:xfrm>
            <a:off x="9385771" y="5940871"/>
            <a:ext cx="3345030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32" indent="-252032" algn="l" defTabSz="1008126" rtl="0" eaLnBrk="1" latinLnBrk="1" hangingPunct="1">
              <a:lnSpc>
                <a:spcPct val="90000"/>
              </a:lnSpc>
              <a:spcBef>
                <a:spcPts val="1103"/>
              </a:spcBef>
              <a:buFont typeface="Arial" panose="020B0604020202020204" pitchFamily="34" charset="0"/>
              <a:buChar char="•"/>
              <a:defRPr sz="30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6095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60158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4221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8284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2347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6410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80473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4536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800" b="1" dirty="0">
                <a:solidFill>
                  <a:srgbClr val="FF0000"/>
                </a:solidFill>
                <a:latin typeface="+mj-ea"/>
                <a:ea typeface="+mj-ea"/>
              </a:rPr>
              <a:t>본명</a:t>
            </a:r>
            <a:r>
              <a:rPr lang="en-US" altLang="ko-KR" sz="1800" b="1" dirty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sz="1800" b="1" dirty="0">
                <a:solidFill>
                  <a:srgbClr val="FF0000"/>
                </a:solidFill>
                <a:latin typeface="+mj-ea"/>
                <a:ea typeface="+mj-ea"/>
              </a:rPr>
              <a:t>필명</a:t>
            </a:r>
            <a:r>
              <a:rPr lang="en-US" altLang="ko-KR" sz="1800" b="1" dirty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r>
              <a:rPr lang="ko-KR" altLang="en-US" sz="1800" b="1" dirty="0">
                <a:solidFill>
                  <a:srgbClr val="FF0000"/>
                </a:solidFill>
                <a:latin typeface="+mj-ea"/>
                <a:ea typeface="+mj-ea"/>
              </a:rPr>
              <a:t> 기입</a:t>
            </a:r>
          </a:p>
        </p:txBody>
      </p:sp>
      <p:sp>
        <p:nvSpPr>
          <p:cNvPr id="9" name="TextBox 8" descr="장르:  회화, 사진,  영상, 입체, 설치, 복합  등 해당 장르 기입 ">
            <a:extLst>
              <a:ext uri="{FF2B5EF4-FFF2-40B4-BE49-F238E27FC236}">
                <a16:creationId xmlns:a16="http://schemas.microsoft.com/office/drawing/2014/main" id="{ECF139E9-B443-49B9-BDC0-5C141487FF67}"/>
              </a:ext>
            </a:extLst>
          </p:cNvPr>
          <p:cNvSpPr txBox="1"/>
          <p:nvPr/>
        </p:nvSpPr>
        <p:spPr>
          <a:xfrm>
            <a:off x="9385771" y="6734700"/>
            <a:ext cx="3711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  <a:latin typeface="+mn-ea"/>
              </a:rPr>
              <a:t>회화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사진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영상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입체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설치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, </a:t>
            </a:r>
          </a:p>
          <a:p>
            <a:r>
              <a:rPr lang="ko-KR" altLang="en-US" b="1" dirty="0">
                <a:solidFill>
                  <a:srgbClr val="FF0000"/>
                </a:solidFill>
                <a:latin typeface="+mn-ea"/>
              </a:rPr>
              <a:t>복합 등 해당 장르 기입 </a:t>
            </a:r>
            <a:endParaRPr lang="en-US" altLang="ko-KR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0" name="부제목 2" descr="이름 : 본명(필명) 기입   &#10;신청유형: 청년/중견&#10;">
            <a:extLst>
              <a:ext uri="{FF2B5EF4-FFF2-40B4-BE49-F238E27FC236}">
                <a16:creationId xmlns:a16="http://schemas.microsoft.com/office/drawing/2014/main" id="{77DAC93C-91DD-42E9-A657-1E2097473926}"/>
              </a:ext>
            </a:extLst>
          </p:cNvPr>
          <p:cNvSpPr txBox="1">
            <a:spLocks/>
          </p:cNvSpPr>
          <p:nvPr/>
        </p:nvSpPr>
        <p:spPr>
          <a:xfrm>
            <a:off x="9385771" y="6372919"/>
            <a:ext cx="2376264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32" indent="-252032" algn="l" defTabSz="1008126" rtl="0" eaLnBrk="1" latinLnBrk="1" hangingPunct="1">
              <a:lnSpc>
                <a:spcPct val="90000"/>
              </a:lnSpc>
              <a:spcBef>
                <a:spcPts val="1103"/>
              </a:spcBef>
              <a:buFont typeface="Arial" panose="020B0604020202020204" pitchFamily="34" charset="0"/>
              <a:buChar char="•"/>
              <a:defRPr sz="30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6095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60158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4221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8284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2347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6410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80473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4536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800" b="1">
                <a:solidFill>
                  <a:srgbClr val="FF0000"/>
                </a:solidFill>
                <a:latin typeface="+mj-ea"/>
                <a:ea typeface="+mj-ea"/>
              </a:rPr>
              <a:t>청년 </a:t>
            </a:r>
            <a:r>
              <a:rPr lang="en-US" altLang="ko-KR" sz="1800" b="1">
                <a:solidFill>
                  <a:srgbClr val="FF0000"/>
                </a:solidFill>
                <a:latin typeface="+mj-ea"/>
                <a:ea typeface="+mj-ea"/>
              </a:rPr>
              <a:t>/ </a:t>
            </a:r>
            <a:r>
              <a:rPr lang="ko-KR" altLang="en-US" sz="1800" b="1" dirty="0">
                <a:solidFill>
                  <a:srgbClr val="FF0000"/>
                </a:solidFill>
                <a:latin typeface="+mj-ea"/>
                <a:ea typeface="+mj-ea"/>
              </a:rPr>
              <a:t>중견 중 </a:t>
            </a:r>
            <a:r>
              <a:rPr lang="ko-KR" altLang="en-US" sz="1800" b="1" dirty="0" err="1">
                <a:solidFill>
                  <a:srgbClr val="FF0000"/>
                </a:solidFill>
                <a:latin typeface="+mj-ea"/>
                <a:ea typeface="+mj-ea"/>
              </a:rPr>
              <a:t>택</a:t>
            </a:r>
            <a:r>
              <a:rPr lang="en-US" altLang="ko-KR" sz="1800" b="1" dirty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en-US" altLang="ko-KR" sz="1800" b="1" dirty="0">
                <a:latin typeface="+mj-ea"/>
                <a:ea typeface="+mj-ea"/>
              </a:rPr>
              <a:t> </a:t>
            </a:r>
            <a:endParaRPr lang="ko-KR" altLang="en-US" sz="18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1" name="부제목 2" descr="이름 : 본명(필명) 기입   &#10;신청유형: 청년/중견&#10;">
            <a:extLst>
              <a:ext uri="{FF2B5EF4-FFF2-40B4-BE49-F238E27FC236}">
                <a16:creationId xmlns:a16="http://schemas.microsoft.com/office/drawing/2014/main" id="{42919750-4E2C-4E6A-A1F8-4AB6278BB6BF}"/>
              </a:ext>
            </a:extLst>
          </p:cNvPr>
          <p:cNvSpPr txBox="1">
            <a:spLocks/>
          </p:cNvSpPr>
          <p:nvPr/>
        </p:nvSpPr>
        <p:spPr>
          <a:xfrm>
            <a:off x="8665691" y="5940871"/>
            <a:ext cx="928014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32" indent="-252032" algn="l" defTabSz="1008126" rtl="0" eaLnBrk="1" latinLnBrk="1" hangingPunct="1">
              <a:lnSpc>
                <a:spcPct val="90000"/>
              </a:lnSpc>
              <a:spcBef>
                <a:spcPts val="1103"/>
              </a:spcBef>
              <a:buFont typeface="Arial" panose="020B0604020202020204" pitchFamily="34" charset="0"/>
              <a:buChar char="•"/>
              <a:defRPr sz="30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6095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60158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4221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8284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2347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6410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80473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4536" indent="-252032" algn="l" defTabSz="1008126" rtl="0" eaLnBrk="1" latinLnBrk="1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800" b="1" dirty="0">
                <a:latin typeface="+mj-ea"/>
                <a:ea typeface="+mj-ea"/>
              </a:rPr>
              <a:t>이름 </a:t>
            </a:r>
            <a:r>
              <a:rPr lang="en-US" altLang="ko-KR" sz="1800" b="1" dirty="0">
                <a:latin typeface="+mj-ea"/>
                <a:ea typeface="+mj-ea"/>
              </a:rPr>
              <a:t>:</a:t>
            </a:r>
          </a:p>
          <a:p>
            <a:pPr marL="0" indent="0">
              <a:buNone/>
            </a:pPr>
            <a:r>
              <a:rPr lang="ko-KR" altLang="en-US" sz="1800" b="1" dirty="0">
                <a:latin typeface="+mj-ea"/>
                <a:ea typeface="+mj-ea"/>
              </a:rPr>
              <a:t>부문 </a:t>
            </a:r>
            <a:r>
              <a:rPr lang="en-US" altLang="ko-KR" sz="1800" b="1" dirty="0">
                <a:latin typeface="+mj-ea"/>
                <a:ea typeface="+mj-ea"/>
              </a:rPr>
              <a:t>:</a:t>
            </a:r>
          </a:p>
          <a:p>
            <a:pPr marL="0" indent="0">
              <a:buNone/>
            </a:pPr>
            <a:r>
              <a:rPr lang="ko-KR" altLang="en-US" sz="1800" b="1" dirty="0">
                <a:latin typeface="+mj-ea"/>
                <a:ea typeface="+mj-ea"/>
              </a:rPr>
              <a:t>장르 </a:t>
            </a:r>
            <a:r>
              <a:rPr lang="en-US" altLang="ko-KR" sz="1800" b="1" dirty="0">
                <a:latin typeface="+mj-ea"/>
                <a:ea typeface="+mj-ea"/>
              </a:rPr>
              <a:t>: </a:t>
            </a:r>
            <a:endParaRPr lang="ko-KR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12148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>
            <a:extLst>
              <a:ext uri="{FF2B5EF4-FFF2-40B4-BE49-F238E27FC236}">
                <a16:creationId xmlns:a16="http://schemas.microsoft.com/office/drawing/2014/main" id="{F3309CE9-979B-40C3-874D-F5D958C0D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779" y="108223"/>
            <a:ext cx="9292049" cy="1179777"/>
          </a:xfrm>
        </p:spPr>
        <p:txBody>
          <a:bodyPr>
            <a:normAutofit/>
          </a:bodyPr>
          <a:lstStyle/>
          <a:p>
            <a:r>
              <a:rPr lang="ko-KR" altLang="en-US" b="1" dirty="0">
                <a:latin typeface="+mj-ea"/>
              </a:rPr>
              <a:t>작품 설명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BE05DF-14B9-443D-A057-9A8B48167281}"/>
              </a:ext>
            </a:extLst>
          </p:cNvPr>
          <p:cNvSpPr txBox="1"/>
          <p:nvPr/>
        </p:nvSpPr>
        <p:spPr>
          <a:xfrm>
            <a:off x="1032843" y="1908423"/>
            <a:ext cx="11377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dirty="0">
                <a:solidFill>
                  <a:srgbClr val="FF0000"/>
                </a:solidFill>
              </a:rPr>
              <a:t>※ </a:t>
            </a:r>
            <a:r>
              <a:rPr lang="ko-KR" altLang="en-US" sz="1800" dirty="0">
                <a:solidFill>
                  <a:srgbClr val="FF0000"/>
                </a:solidFill>
              </a:rPr>
              <a:t>주제</a:t>
            </a:r>
            <a:r>
              <a:rPr lang="en-US" altLang="ko-KR" sz="1800" dirty="0">
                <a:solidFill>
                  <a:srgbClr val="FF0000"/>
                </a:solidFill>
              </a:rPr>
              <a:t>, </a:t>
            </a:r>
            <a:r>
              <a:rPr lang="ko-KR" altLang="en-US" sz="1800" dirty="0">
                <a:solidFill>
                  <a:srgbClr val="FF0000"/>
                </a:solidFill>
              </a:rPr>
              <a:t>매체</a:t>
            </a:r>
            <a:r>
              <a:rPr lang="en-US" altLang="ko-KR" sz="1800" dirty="0">
                <a:solidFill>
                  <a:srgbClr val="FF0000"/>
                </a:solidFill>
              </a:rPr>
              <a:t>, </a:t>
            </a:r>
            <a:r>
              <a:rPr lang="ko-KR" altLang="en-US" sz="1800" dirty="0">
                <a:solidFill>
                  <a:srgbClr val="FF0000"/>
                </a:solidFill>
              </a:rPr>
              <a:t>표현 기법</a:t>
            </a:r>
            <a:r>
              <a:rPr lang="en-US" altLang="ko-KR" sz="1800" dirty="0">
                <a:solidFill>
                  <a:srgbClr val="FF0000"/>
                </a:solidFill>
              </a:rPr>
              <a:t>, </a:t>
            </a:r>
            <a:r>
              <a:rPr lang="ko-KR" altLang="en-US" sz="1800" dirty="0">
                <a:solidFill>
                  <a:srgbClr val="FF0000"/>
                </a:solidFill>
              </a:rPr>
              <a:t>동기 등을 자유롭게 기술 </a:t>
            </a:r>
          </a:p>
          <a:p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539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FA8AB8-10A4-41B7-A7B6-275D5CC42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5011" y="2916536"/>
            <a:ext cx="7398990" cy="221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eaLnBrk="1" latinLnBrk="1" hangingPunct="1">
              <a:lnSpc>
                <a:spcPct val="130000"/>
              </a:lnSpc>
              <a:defRPr sz="1050">
                <a:solidFill>
                  <a:srgbClr val="FF0000"/>
                </a:solidFill>
                <a:latin typeface="+mn-ea"/>
                <a:ea typeface="+mn-ea"/>
              </a:defRPr>
            </a:lvl1pPr>
            <a:lvl2pPr marL="742950" indent="-285750">
              <a:defRPr>
                <a:latin typeface="굴림" charset="-127"/>
                <a:ea typeface="굴림" charset="-127"/>
              </a:defRPr>
            </a:lvl2pPr>
            <a:lvl3pPr marL="1143000" indent="-228600">
              <a:defRPr>
                <a:latin typeface="굴림" charset="-127"/>
                <a:ea typeface="굴림" charset="-127"/>
              </a:defRPr>
            </a:lvl3pPr>
            <a:lvl4pPr marL="1600200" indent="-228600">
              <a:defRPr>
                <a:latin typeface="굴림" charset="-127"/>
                <a:ea typeface="굴림" charset="-127"/>
              </a:defRPr>
            </a:lvl4pPr>
            <a:lvl5pPr marL="2057400" indent="-228600">
              <a:defRPr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r>
              <a:rPr lang="en-US" altLang="ko-KR" sz="1800" dirty="0"/>
              <a:t>  ※ </a:t>
            </a:r>
            <a:r>
              <a:rPr lang="ko-KR" altLang="en-US" sz="1800" dirty="0"/>
              <a:t>참고 내용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■ </a:t>
            </a:r>
            <a:r>
              <a:rPr lang="ko-KR" altLang="en-US" sz="1800" dirty="0"/>
              <a:t> 작품 이미지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-</a:t>
            </a:r>
            <a:r>
              <a:rPr lang="ko-KR" altLang="en-US" sz="1800" dirty="0"/>
              <a:t> 캡션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작품명</a:t>
            </a:r>
            <a:r>
              <a:rPr lang="en-US" altLang="ko-KR" sz="1800" dirty="0"/>
              <a:t>, </a:t>
            </a:r>
            <a:r>
              <a:rPr lang="ko-KR" altLang="en-US" sz="1800" dirty="0"/>
              <a:t>제작연도</a:t>
            </a:r>
            <a:r>
              <a:rPr lang="en-US" altLang="ko-KR" sz="1800" dirty="0"/>
              <a:t>, </a:t>
            </a:r>
            <a:r>
              <a:rPr lang="ko-KR" altLang="en-US" sz="1800" dirty="0"/>
              <a:t>재료</a:t>
            </a:r>
            <a:r>
              <a:rPr lang="en-US" altLang="ko-KR" sz="1800" dirty="0"/>
              <a:t>, </a:t>
            </a:r>
            <a:r>
              <a:rPr lang="ko-KR" altLang="en-US" sz="1800" dirty="0"/>
              <a:t>크기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 ※ </a:t>
            </a:r>
            <a:r>
              <a:rPr lang="ko-KR" altLang="en-US" sz="1800" dirty="0"/>
              <a:t>동영상 </a:t>
            </a:r>
            <a:r>
              <a:rPr lang="en-US" altLang="ko-KR" sz="1800" dirty="0"/>
              <a:t>: </a:t>
            </a:r>
            <a:r>
              <a:rPr lang="ko-KR" altLang="en-US" sz="1800" dirty="0"/>
              <a:t>주요 장면 스틸 컷 사용</a:t>
            </a:r>
            <a:r>
              <a:rPr lang="en-US" altLang="ko-KR" sz="1800" dirty="0"/>
              <a:t>, </a:t>
            </a:r>
            <a:r>
              <a:rPr lang="ko-KR" altLang="en-US" sz="1800" dirty="0"/>
              <a:t>영상파일은 별도제출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    (</a:t>
            </a:r>
            <a:r>
              <a:rPr lang="ko-KR" altLang="en-US" sz="1800" dirty="0"/>
              <a:t>캡션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작품명</a:t>
            </a:r>
            <a:r>
              <a:rPr lang="en-US" altLang="ko-KR" sz="1800" dirty="0"/>
              <a:t>, </a:t>
            </a:r>
            <a:r>
              <a:rPr lang="ko-KR" altLang="en-US" sz="1800" dirty="0"/>
              <a:t>장비</a:t>
            </a:r>
            <a:r>
              <a:rPr lang="en-US" altLang="ko-KR" sz="1800" dirty="0"/>
              <a:t>, </a:t>
            </a:r>
            <a:r>
              <a:rPr lang="ko-KR" altLang="en-US" sz="1800" dirty="0"/>
              <a:t>러닝타임</a:t>
            </a:r>
            <a:r>
              <a:rPr lang="en-US" altLang="ko-KR" sz="1800" dirty="0"/>
              <a:t>, </a:t>
            </a:r>
            <a:r>
              <a:rPr lang="ko-KR" altLang="en-US" sz="1800" dirty="0"/>
              <a:t>제작연도</a:t>
            </a:r>
            <a:r>
              <a:rPr lang="en-US" altLang="ko-KR" sz="1800" dirty="0"/>
              <a:t>)</a:t>
            </a:r>
          </a:p>
          <a:p>
            <a:pPr>
              <a:defRPr/>
            </a:pPr>
            <a:r>
              <a:rPr lang="en-US" altLang="ko-KR" sz="1800" dirty="0"/>
              <a:t>      ※ </a:t>
            </a:r>
            <a:r>
              <a:rPr lang="ko-KR" altLang="en-US" sz="1800" dirty="0"/>
              <a:t>이미지는 총 </a:t>
            </a:r>
            <a:r>
              <a:rPr lang="en-US" altLang="ko-KR" sz="1800" dirty="0"/>
              <a:t>20p </a:t>
            </a:r>
            <a:r>
              <a:rPr lang="ko-KR" altLang="en-US" sz="1800" dirty="0"/>
              <a:t>이내로 작성</a:t>
            </a:r>
            <a:endParaRPr lang="en-US" altLang="ko-KR" sz="1100" dirty="0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49957ADD-324D-4CA4-A8BD-6AB8BB6C4D4B}"/>
              </a:ext>
            </a:extLst>
          </p:cNvPr>
          <p:cNvSpPr txBox="1">
            <a:spLocks/>
          </p:cNvSpPr>
          <p:nvPr/>
        </p:nvSpPr>
        <p:spPr>
          <a:xfrm>
            <a:off x="456779" y="108223"/>
            <a:ext cx="9292049" cy="1179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008126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5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b="1" dirty="0">
                <a:latin typeface="+mj-ea"/>
              </a:rPr>
              <a:t>출품작</a:t>
            </a:r>
            <a:r>
              <a:rPr lang="en-US" altLang="ko-KR" b="1" dirty="0">
                <a:latin typeface="+mj-ea"/>
              </a:rPr>
              <a:t>1</a:t>
            </a:r>
            <a:endParaRPr lang="ko-KR" altLang="en-US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33546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FA8AB8-10A4-41B7-A7B6-275D5CC42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5011" y="2916536"/>
            <a:ext cx="7398990" cy="221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eaLnBrk="1" latinLnBrk="1" hangingPunct="1">
              <a:lnSpc>
                <a:spcPct val="130000"/>
              </a:lnSpc>
              <a:defRPr sz="1050">
                <a:solidFill>
                  <a:srgbClr val="FF0000"/>
                </a:solidFill>
                <a:latin typeface="+mn-ea"/>
                <a:ea typeface="+mn-ea"/>
              </a:defRPr>
            </a:lvl1pPr>
            <a:lvl2pPr marL="742950" indent="-285750">
              <a:defRPr>
                <a:latin typeface="굴림" charset="-127"/>
                <a:ea typeface="굴림" charset="-127"/>
              </a:defRPr>
            </a:lvl2pPr>
            <a:lvl3pPr marL="1143000" indent="-228600">
              <a:defRPr>
                <a:latin typeface="굴림" charset="-127"/>
                <a:ea typeface="굴림" charset="-127"/>
              </a:defRPr>
            </a:lvl3pPr>
            <a:lvl4pPr marL="1600200" indent="-228600">
              <a:defRPr>
                <a:latin typeface="굴림" charset="-127"/>
                <a:ea typeface="굴림" charset="-127"/>
              </a:defRPr>
            </a:lvl4pPr>
            <a:lvl5pPr marL="2057400" indent="-228600">
              <a:defRPr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r>
              <a:rPr lang="en-US" altLang="ko-KR" sz="1800" dirty="0"/>
              <a:t>  ※ </a:t>
            </a:r>
            <a:r>
              <a:rPr lang="ko-KR" altLang="en-US" sz="1800" dirty="0"/>
              <a:t>참고 내용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■ </a:t>
            </a:r>
            <a:r>
              <a:rPr lang="ko-KR" altLang="en-US" sz="1800" dirty="0"/>
              <a:t> 작품 이미지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-</a:t>
            </a:r>
            <a:r>
              <a:rPr lang="ko-KR" altLang="en-US" sz="1800" dirty="0"/>
              <a:t> 캡션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작품명</a:t>
            </a:r>
            <a:r>
              <a:rPr lang="en-US" altLang="ko-KR" sz="1800" dirty="0"/>
              <a:t>, </a:t>
            </a:r>
            <a:r>
              <a:rPr lang="ko-KR" altLang="en-US" sz="1800" dirty="0"/>
              <a:t>제작연도</a:t>
            </a:r>
            <a:r>
              <a:rPr lang="en-US" altLang="ko-KR" sz="1800" dirty="0"/>
              <a:t>, </a:t>
            </a:r>
            <a:r>
              <a:rPr lang="ko-KR" altLang="en-US" sz="1800" dirty="0"/>
              <a:t>재료</a:t>
            </a:r>
            <a:r>
              <a:rPr lang="en-US" altLang="ko-KR" sz="1800" dirty="0"/>
              <a:t>, </a:t>
            </a:r>
            <a:r>
              <a:rPr lang="ko-KR" altLang="en-US" sz="1800" dirty="0"/>
              <a:t>크기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 ※ </a:t>
            </a:r>
            <a:r>
              <a:rPr lang="ko-KR" altLang="en-US" sz="1800" dirty="0"/>
              <a:t>동영상 </a:t>
            </a:r>
            <a:r>
              <a:rPr lang="en-US" altLang="ko-KR" sz="1800" dirty="0"/>
              <a:t>: </a:t>
            </a:r>
            <a:r>
              <a:rPr lang="ko-KR" altLang="en-US" sz="1800" dirty="0"/>
              <a:t>주요 장면 스틸 컷 사용</a:t>
            </a:r>
            <a:r>
              <a:rPr lang="en-US" altLang="ko-KR" sz="1800" dirty="0"/>
              <a:t>, </a:t>
            </a:r>
            <a:r>
              <a:rPr lang="ko-KR" altLang="en-US" sz="1800" dirty="0"/>
              <a:t>영상파일은 별도제출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    (</a:t>
            </a:r>
            <a:r>
              <a:rPr lang="ko-KR" altLang="en-US" sz="1800" dirty="0"/>
              <a:t>캡션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작품명</a:t>
            </a:r>
            <a:r>
              <a:rPr lang="en-US" altLang="ko-KR" sz="1800" dirty="0"/>
              <a:t>, </a:t>
            </a:r>
            <a:r>
              <a:rPr lang="ko-KR" altLang="en-US" sz="1800" dirty="0"/>
              <a:t>장비</a:t>
            </a:r>
            <a:r>
              <a:rPr lang="en-US" altLang="ko-KR" sz="1800" dirty="0"/>
              <a:t>, </a:t>
            </a:r>
            <a:r>
              <a:rPr lang="ko-KR" altLang="en-US" sz="1800" dirty="0"/>
              <a:t>러닝타임</a:t>
            </a:r>
            <a:r>
              <a:rPr lang="en-US" altLang="ko-KR" sz="1800" dirty="0"/>
              <a:t>, </a:t>
            </a:r>
            <a:r>
              <a:rPr lang="ko-KR" altLang="en-US" sz="1800" dirty="0"/>
              <a:t>제작연도</a:t>
            </a:r>
            <a:r>
              <a:rPr lang="en-US" altLang="ko-KR" sz="1800" dirty="0"/>
              <a:t>)</a:t>
            </a:r>
          </a:p>
          <a:p>
            <a:pPr>
              <a:defRPr/>
            </a:pPr>
            <a:r>
              <a:rPr lang="en-US" altLang="ko-KR" sz="1800" dirty="0"/>
              <a:t>      ※ </a:t>
            </a:r>
            <a:r>
              <a:rPr lang="ko-KR" altLang="en-US" sz="1800" dirty="0"/>
              <a:t>이미지는 총 </a:t>
            </a:r>
            <a:r>
              <a:rPr lang="en-US" altLang="ko-KR" sz="1800" dirty="0"/>
              <a:t>20p </a:t>
            </a:r>
            <a:r>
              <a:rPr lang="ko-KR" altLang="en-US" sz="1800" dirty="0"/>
              <a:t>이내로 작성</a:t>
            </a:r>
            <a:endParaRPr lang="en-US" altLang="ko-KR" sz="1100" dirty="0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7B379584-57B9-42DD-8DE0-78C508DFA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779" y="108223"/>
            <a:ext cx="9292049" cy="1179777"/>
          </a:xfrm>
        </p:spPr>
        <p:txBody>
          <a:bodyPr>
            <a:normAutofit/>
          </a:bodyPr>
          <a:lstStyle/>
          <a:p>
            <a:r>
              <a:rPr lang="ko-KR" altLang="en-US" b="1" dirty="0">
                <a:latin typeface="+mj-ea"/>
              </a:rPr>
              <a:t>출품작</a:t>
            </a:r>
            <a:r>
              <a:rPr lang="en-US" altLang="ko-KR" b="1" dirty="0">
                <a:latin typeface="+mj-ea"/>
              </a:rPr>
              <a:t>2</a:t>
            </a:r>
            <a:endParaRPr lang="ko-KR" altLang="en-US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43134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FA8AB8-10A4-41B7-A7B6-275D5CC42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5011" y="2916536"/>
            <a:ext cx="7398990" cy="221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eaLnBrk="1" latinLnBrk="1" hangingPunct="1">
              <a:lnSpc>
                <a:spcPct val="130000"/>
              </a:lnSpc>
              <a:defRPr sz="1050">
                <a:solidFill>
                  <a:srgbClr val="FF0000"/>
                </a:solidFill>
                <a:latin typeface="+mn-ea"/>
                <a:ea typeface="+mn-ea"/>
              </a:defRPr>
            </a:lvl1pPr>
            <a:lvl2pPr marL="742950" indent="-285750">
              <a:defRPr>
                <a:latin typeface="굴림" charset="-127"/>
                <a:ea typeface="굴림" charset="-127"/>
              </a:defRPr>
            </a:lvl2pPr>
            <a:lvl3pPr marL="1143000" indent="-228600">
              <a:defRPr>
                <a:latin typeface="굴림" charset="-127"/>
                <a:ea typeface="굴림" charset="-127"/>
              </a:defRPr>
            </a:lvl3pPr>
            <a:lvl4pPr marL="1600200" indent="-228600">
              <a:defRPr>
                <a:latin typeface="굴림" charset="-127"/>
                <a:ea typeface="굴림" charset="-127"/>
              </a:defRPr>
            </a:lvl4pPr>
            <a:lvl5pPr marL="2057400" indent="-228600">
              <a:defRPr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r>
              <a:rPr lang="en-US" altLang="ko-KR" sz="1800" dirty="0"/>
              <a:t>  ※ </a:t>
            </a:r>
            <a:r>
              <a:rPr lang="ko-KR" altLang="en-US" sz="1800" dirty="0"/>
              <a:t>참고 내용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■ </a:t>
            </a:r>
            <a:r>
              <a:rPr lang="ko-KR" altLang="en-US" sz="1800" dirty="0"/>
              <a:t> 작품 이미지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-</a:t>
            </a:r>
            <a:r>
              <a:rPr lang="ko-KR" altLang="en-US" sz="1800" dirty="0"/>
              <a:t> 캡션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작품명</a:t>
            </a:r>
            <a:r>
              <a:rPr lang="en-US" altLang="ko-KR" sz="1800" dirty="0"/>
              <a:t>, </a:t>
            </a:r>
            <a:r>
              <a:rPr lang="ko-KR" altLang="en-US" sz="1800" dirty="0"/>
              <a:t>제작연도</a:t>
            </a:r>
            <a:r>
              <a:rPr lang="en-US" altLang="ko-KR" sz="1800" dirty="0"/>
              <a:t>, </a:t>
            </a:r>
            <a:r>
              <a:rPr lang="ko-KR" altLang="en-US" sz="1800" dirty="0"/>
              <a:t>재료</a:t>
            </a:r>
            <a:r>
              <a:rPr lang="en-US" altLang="ko-KR" sz="1800" dirty="0"/>
              <a:t>, </a:t>
            </a:r>
            <a:r>
              <a:rPr lang="ko-KR" altLang="en-US" sz="1800" dirty="0"/>
              <a:t>크기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 ※ </a:t>
            </a:r>
            <a:r>
              <a:rPr lang="ko-KR" altLang="en-US" sz="1800" dirty="0"/>
              <a:t>동영상 </a:t>
            </a:r>
            <a:r>
              <a:rPr lang="en-US" altLang="ko-KR" sz="1800" dirty="0"/>
              <a:t>: </a:t>
            </a:r>
            <a:r>
              <a:rPr lang="ko-KR" altLang="en-US" sz="1800" dirty="0"/>
              <a:t>주요 장면 스틸 컷 사용</a:t>
            </a:r>
            <a:r>
              <a:rPr lang="en-US" altLang="ko-KR" sz="1800" dirty="0"/>
              <a:t>, </a:t>
            </a:r>
            <a:r>
              <a:rPr lang="ko-KR" altLang="en-US" sz="1800" dirty="0"/>
              <a:t>영상파일은 별도제출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    (</a:t>
            </a:r>
            <a:r>
              <a:rPr lang="ko-KR" altLang="en-US" sz="1800" dirty="0"/>
              <a:t>캡션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작품명</a:t>
            </a:r>
            <a:r>
              <a:rPr lang="en-US" altLang="ko-KR" sz="1800" dirty="0"/>
              <a:t>, </a:t>
            </a:r>
            <a:r>
              <a:rPr lang="ko-KR" altLang="en-US" sz="1800" dirty="0"/>
              <a:t>장비</a:t>
            </a:r>
            <a:r>
              <a:rPr lang="en-US" altLang="ko-KR" sz="1800" dirty="0"/>
              <a:t>, </a:t>
            </a:r>
            <a:r>
              <a:rPr lang="ko-KR" altLang="en-US" sz="1800" dirty="0"/>
              <a:t>러닝타임</a:t>
            </a:r>
            <a:r>
              <a:rPr lang="en-US" altLang="ko-KR" sz="1800" dirty="0"/>
              <a:t>, </a:t>
            </a:r>
            <a:r>
              <a:rPr lang="ko-KR" altLang="en-US" sz="1800" dirty="0"/>
              <a:t>제작연도</a:t>
            </a:r>
            <a:r>
              <a:rPr lang="en-US" altLang="ko-KR" sz="1800" dirty="0"/>
              <a:t>)</a:t>
            </a:r>
          </a:p>
          <a:p>
            <a:pPr>
              <a:defRPr/>
            </a:pPr>
            <a:r>
              <a:rPr lang="en-US" altLang="ko-KR" sz="1800" dirty="0"/>
              <a:t>      ※ </a:t>
            </a:r>
            <a:r>
              <a:rPr lang="ko-KR" altLang="en-US" sz="1800" dirty="0"/>
              <a:t>이미지는 총 </a:t>
            </a:r>
            <a:r>
              <a:rPr lang="en-US" altLang="ko-KR" sz="1800" dirty="0"/>
              <a:t>20p </a:t>
            </a:r>
            <a:r>
              <a:rPr lang="ko-KR" altLang="en-US" sz="1800" dirty="0"/>
              <a:t>이내로 작성</a:t>
            </a:r>
            <a:endParaRPr lang="en-US" altLang="ko-KR" sz="1100" dirty="0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58307049-63F6-4B53-81D6-1364DDBAD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779" y="108223"/>
            <a:ext cx="9292049" cy="1179777"/>
          </a:xfrm>
        </p:spPr>
        <p:txBody>
          <a:bodyPr>
            <a:normAutofit/>
          </a:bodyPr>
          <a:lstStyle/>
          <a:p>
            <a:r>
              <a:rPr lang="ko-KR" altLang="en-US" b="1" dirty="0">
                <a:latin typeface="+mj-ea"/>
              </a:rPr>
              <a:t>출품작</a:t>
            </a:r>
            <a:r>
              <a:rPr lang="en-US" altLang="ko-KR" b="1" dirty="0">
                <a:latin typeface="+mj-ea"/>
              </a:rPr>
              <a:t>3</a:t>
            </a:r>
            <a:endParaRPr lang="ko-KR" altLang="en-US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12971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>
            <a:extLst>
              <a:ext uri="{FF2B5EF4-FFF2-40B4-BE49-F238E27FC236}">
                <a16:creationId xmlns:a16="http://schemas.microsoft.com/office/drawing/2014/main" id="{F3309CE9-979B-40C3-874D-F5D958C0D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779" y="108223"/>
            <a:ext cx="9292049" cy="1179777"/>
          </a:xfrm>
        </p:spPr>
        <p:txBody>
          <a:bodyPr anchor="ctr">
            <a:normAutofit/>
          </a:bodyPr>
          <a:lstStyle/>
          <a:p>
            <a:r>
              <a:rPr lang="ko-KR" altLang="en-US" b="1" dirty="0">
                <a:latin typeface="+mj-ea"/>
              </a:rPr>
              <a:t>기타 주요작품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FA8AB8-10A4-41B7-A7B6-275D5CC42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5011" y="2916536"/>
            <a:ext cx="7398990" cy="221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eaLnBrk="1" latinLnBrk="1" hangingPunct="1">
              <a:lnSpc>
                <a:spcPct val="130000"/>
              </a:lnSpc>
              <a:defRPr sz="1050">
                <a:solidFill>
                  <a:srgbClr val="FF0000"/>
                </a:solidFill>
                <a:latin typeface="+mn-ea"/>
                <a:ea typeface="+mn-ea"/>
              </a:defRPr>
            </a:lvl1pPr>
            <a:lvl2pPr marL="742950" indent="-285750">
              <a:defRPr>
                <a:latin typeface="굴림" charset="-127"/>
                <a:ea typeface="굴림" charset="-127"/>
              </a:defRPr>
            </a:lvl2pPr>
            <a:lvl3pPr marL="1143000" indent="-228600">
              <a:defRPr>
                <a:latin typeface="굴림" charset="-127"/>
                <a:ea typeface="굴림" charset="-127"/>
              </a:defRPr>
            </a:lvl3pPr>
            <a:lvl4pPr marL="1600200" indent="-228600">
              <a:defRPr>
                <a:latin typeface="굴림" charset="-127"/>
                <a:ea typeface="굴림" charset="-127"/>
              </a:defRPr>
            </a:lvl4pPr>
            <a:lvl5pPr marL="2057400" indent="-228600">
              <a:defRPr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r>
              <a:rPr lang="en-US" altLang="ko-KR" sz="1800" dirty="0"/>
              <a:t>  ※ </a:t>
            </a:r>
            <a:r>
              <a:rPr lang="ko-KR" altLang="en-US" sz="1800" dirty="0"/>
              <a:t>참고 내용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■ </a:t>
            </a:r>
            <a:r>
              <a:rPr lang="ko-KR" altLang="en-US" sz="1800" dirty="0"/>
              <a:t> 작품 이미지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-</a:t>
            </a:r>
            <a:r>
              <a:rPr lang="ko-KR" altLang="en-US" sz="1800" dirty="0"/>
              <a:t> 캡션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작품명</a:t>
            </a:r>
            <a:r>
              <a:rPr lang="en-US" altLang="ko-KR" sz="1800" dirty="0"/>
              <a:t>, </a:t>
            </a:r>
            <a:r>
              <a:rPr lang="ko-KR" altLang="en-US" sz="1800" dirty="0"/>
              <a:t>제작연도</a:t>
            </a:r>
            <a:r>
              <a:rPr lang="en-US" altLang="ko-KR" sz="1800" dirty="0"/>
              <a:t>, </a:t>
            </a:r>
            <a:r>
              <a:rPr lang="ko-KR" altLang="en-US" sz="1800" dirty="0"/>
              <a:t>재료</a:t>
            </a:r>
            <a:r>
              <a:rPr lang="en-US" altLang="ko-KR" sz="1800" dirty="0"/>
              <a:t>, </a:t>
            </a:r>
            <a:r>
              <a:rPr lang="ko-KR" altLang="en-US" sz="1800" dirty="0"/>
              <a:t>크기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 ※ </a:t>
            </a:r>
            <a:r>
              <a:rPr lang="ko-KR" altLang="en-US" sz="1800" dirty="0"/>
              <a:t>동영상 </a:t>
            </a:r>
            <a:r>
              <a:rPr lang="en-US" altLang="ko-KR" sz="1800" dirty="0"/>
              <a:t>: </a:t>
            </a:r>
            <a:r>
              <a:rPr lang="ko-KR" altLang="en-US" sz="1800" dirty="0"/>
              <a:t>주요 장면 스틸 컷 사용</a:t>
            </a:r>
            <a:r>
              <a:rPr lang="en-US" altLang="ko-KR" sz="1800" dirty="0"/>
              <a:t>, </a:t>
            </a:r>
            <a:r>
              <a:rPr lang="ko-KR" altLang="en-US" sz="1800" dirty="0"/>
              <a:t>영상파일은 별도제출</a:t>
            </a:r>
            <a:endParaRPr lang="en-US" altLang="ko-KR" sz="1800" dirty="0"/>
          </a:p>
          <a:p>
            <a:pPr>
              <a:defRPr/>
            </a:pPr>
            <a:r>
              <a:rPr lang="en-US" altLang="ko-KR" sz="1800" dirty="0"/>
              <a:t>         (</a:t>
            </a:r>
            <a:r>
              <a:rPr lang="ko-KR" altLang="en-US" sz="1800" dirty="0"/>
              <a:t>캡션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작품명</a:t>
            </a:r>
            <a:r>
              <a:rPr lang="en-US" altLang="ko-KR" sz="1800" dirty="0"/>
              <a:t>, </a:t>
            </a:r>
            <a:r>
              <a:rPr lang="ko-KR" altLang="en-US" sz="1800" dirty="0"/>
              <a:t>장비</a:t>
            </a:r>
            <a:r>
              <a:rPr lang="en-US" altLang="ko-KR" sz="1800" dirty="0"/>
              <a:t>, </a:t>
            </a:r>
            <a:r>
              <a:rPr lang="ko-KR" altLang="en-US" sz="1800" dirty="0"/>
              <a:t>러닝타임</a:t>
            </a:r>
            <a:r>
              <a:rPr lang="en-US" altLang="ko-KR" sz="1800" dirty="0"/>
              <a:t>, </a:t>
            </a:r>
            <a:r>
              <a:rPr lang="ko-KR" altLang="en-US" sz="1800" dirty="0"/>
              <a:t>제작연도</a:t>
            </a:r>
            <a:r>
              <a:rPr lang="en-US" altLang="ko-KR" sz="1800" dirty="0"/>
              <a:t>)</a:t>
            </a:r>
          </a:p>
          <a:p>
            <a:pPr>
              <a:defRPr/>
            </a:pPr>
            <a:r>
              <a:rPr lang="en-US" altLang="ko-KR" sz="1800" dirty="0"/>
              <a:t>      ※ </a:t>
            </a:r>
            <a:r>
              <a:rPr lang="ko-KR" altLang="en-US" sz="1800" dirty="0"/>
              <a:t>이미지는 총 </a:t>
            </a:r>
            <a:r>
              <a:rPr lang="en-US" altLang="ko-KR" sz="1800" dirty="0"/>
              <a:t>20p </a:t>
            </a:r>
            <a:r>
              <a:rPr lang="ko-KR" altLang="en-US" sz="1800" dirty="0"/>
              <a:t>이내로 작성</a:t>
            </a:r>
            <a:endParaRPr lang="en-US" altLang="ko-KR" sz="1100" dirty="0"/>
          </a:p>
        </p:txBody>
      </p:sp>
    </p:spTree>
    <p:extLst>
      <p:ext uri="{BB962C8B-B14F-4D97-AF65-F5344CB8AC3E}">
        <p14:creationId xmlns:p14="http://schemas.microsoft.com/office/powerpoint/2010/main" val="2829954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>
            <a:extLst>
              <a:ext uri="{FF2B5EF4-FFF2-40B4-BE49-F238E27FC236}">
                <a16:creationId xmlns:a16="http://schemas.microsoft.com/office/drawing/2014/main" id="{F3309CE9-979B-40C3-874D-F5D958C0D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779" y="108223"/>
            <a:ext cx="9292049" cy="1179777"/>
          </a:xfrm>
        </p:spPr>
        <p:txBody>
          <a:bodyPr anchor="ctr">
            <a:normAutofit/>
          </a:bodyPr>
          <a:lstStyle/>
          <a:p>
            <a:r>
              <a:rPr lang="ko-KR" altLang="en-US" b="1" dirty="0">
                <a:latin typeface="+mj-ea"/>
              </a:rPr>
              <a:t>증빙자료</a:t>
            </a:r>
            <a:r>
              <a:rPr lang="en-US" altLang="ko-KR" b="1" dirty="0">
                <a:latin typeface="+mj-ea"/>
              </a:rPr>
              <a:t>(</a:t>
            </a:r>
            <a:r>
              <a:rPr lang="ko-KR" altLang="en-US" b="1" dirty="0">
                <a:latin typeface="+mj-ea"/>
              </a:rPr>
              <a:t>중견부문</a:t>
            </a:r>
            <a:r>
              <a:rPr lang="en-US" altLang="ko-KR" b="1" dirty="0">
                <a:latin typeface="+mj-ea"/>
              </a:rPr>
              <a:t>)</a:t>
            </a:r>
            <a:endParaRPr lang="ko-KR" altLang="en-US" b="1" dirty="0">
              <a:latin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FA8AB8-10A4-41B7-A7B6-275D5CC42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6899" y="3033642"/>
            <a:ext cx="8856984" cy="1132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eaLnBrk="1" latinLnBrk="1" hangingPunct="1">
              <a:lnSpc>
                <a:spcPct val="130000"/>
              </a:lnSpc>
              <a:defRPr sz="1050">
                <a:solidFill>
                  <a:srgbClr val="FF0000"/>
                </a:solidFill>
                <a:latin typeface="+mn-ea"/>
                <a:ea typeface="+mn-ea"/>
              </a:defRPr>
            </a:lvl1pPr>
            <a:lvl2pPr marL="742950" indent="-285750">
              <a:defRPr>
                <a:latin typeface="굴림" charset="-127"/>
                <a:ea typeface="굴림" charset="-127"/>
              </a:defRPr>
            </a:lvl2pPr>
            <a:lvl3pPr marL="1143000" indent="-228600">
              <a:defRPr>
                <a:latin typeface="굴림" charset="-127"/>
                <a:ea typeface="굴림" charset="-127"/>
              </a:defRPr>
            </a:lvl3pPr>
            <a:lvl4pPr marL="1600200" indent="-228600">
              <a:defRPr>
                <a:latin typeface="굴림" charset="-127"/>
                <a:ea typeface="굴림" charset="-127"/>
              </a:defRPr>
            </a:lvl4pPr>
            <a:lvl5pPr marL="2057400" indent="-228600">
              <a:defRPr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※ </a:t>
            </a:r>
            <a:r>
              <a:rPr lang="en-US" altLang="ko-KR" sz="1800" kern="0" spc="0" dirty="0">
                <a:effectLst/>
                <a:latin typeface="휴먼명조"/>
                <a:ea typeface="휴먼명조"/>
              </a:rPr>
              <a:t>1995년 </a:t>
            </a:r>
            <a:r>
              <a:rPr lang="en-US" altLang="ko-KR" sz="1800" kern="0" spc="0" dirty="0" err="1">
                <a:effectLst/>
                <a:latin typeface="휴먼명조"/>
                <a:ea typeface="휴먼명조"/>
              </a:rPr>
              <a:t>이전</a:t>
            </a:r>
            <a:r>
              <a:rPr lang="en-US" altLang="ko-KR" sz="1800" kern="0" spc="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0" dirty="0" err="1">
                <a:effectLst/>
                <a:latin typeface="휴먼명조"/>
                <a:ea typeface="휴먼명조"/>
              </a:rPr>
              <a:t>활동</a:t>
            </a:r>
            <a:r>
              <a:rPr lang="en-US" altLang="ko-KR" sz="1800" kern="0" spc="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0" dirty="0" err="1">
                <a:effectLst/>
                <a:latin typeface="휴먼명조"/>
                <a:ea typeface="휴먼명조"/>
              </a:rPr>
              <a:t>공개발표</a:t>
            </a:r>
            <a:r>
              <a:rPr lang="en-US" altLang="ko-KR" sz="1800" kern="0" spc="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0" dirty="0" err="1">
                <a:effectLst/>
                <a:latin typeface="휴먼명조"/>
                <a:ea typeface="휴먼명조"/>
              </a:rPr>
              <a:t>증빙자료</a:t>
            </a:r>
            <a:r>
              <a:rPr lang="en-US" altLang="ko-KR" sz="1800" kern="0" spc="0" dirty="0">
                <a:effectLst/>
                <a:latin typeface="휴먼명조"/>
                <a:ea typeface="휴먼명조"/>
              </a:rPr>
              <a:t> 1건 </a:t>
            </a:r>
            <a:r>
              <a:rPr lang="en-US" altLang="ko-KR" sz="1800" kern="0" spc="0" dirty="0" err="1">
                <a:effectLst/>
                <a:latin typeface="휴먼명조"/>
                <a:ea typeface="휴먼명조"/>
              </a:rPr>
              <a:t>이상</a:t>
            </a:r>
            <a:endParaRPr lang="en-US" altLang="ko-KR" sz="1800" kern="0" dirty="0">
              <a:latin typeface="휴먼명조"/>
              <a:ea typeface="휴먼명조"/>
            </a:endParaRPr>
          </a:p>
          <a:p>
            <a:pPr>
              <a:defRPr/>
            </a:pP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※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본명과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활동명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(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실적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증빙자료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)이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다를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경우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본명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확인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증빙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자료를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추가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제출해야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함. </a:t>
            </a:r>
          </a:p>
          <a:p>
            <a:pPr>
              <a:defRPr/>
            </a:pPr>
            <a:r>
              <a:rPr lang="en-US" altLang="ko-KR" sz="1800" kern="0" spc="-70" dirty="0">
                <a:latin typeface="휴먼명조"/>
                <a:ea typeface="휴먼명조"/>
              </a:rPr>
              <a:t>  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미제출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시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심의</a:t>
            </a:r>
            <a:r>
              <a:rPr lang="en-US" altLang="ko-KR" sz="1800" kern="0" spc="-70" dirty="0">
                <a:effectLst/>
                <a:latin typeface="휴먼명조"/>
                <a:ea typeface="휴먼명조"/>
              </a:rPr>
              <a:t> </a:t>
            </a:r>
            <a:r>
              <a:rPr lang="en-US" altLang="ko-KR" sz="1800" kern="0" spc="-70" dirty="0" err="1">
                <a:effectLst/>
                <a:latin typeface="휴먼명조"/>
                <a:ea typeface="휴먼명조"/>
              </a:rPr>
              <a:t>제외</a:t>
            </a:r>
            <a:endParaRPr lang="en-US" altLang="ko-KR" sz="1100" dirty="0"/>
          </a:p>
        </p:txBody>
      </p:sp>
    </p:spTree>
    <p:extLst>
      <p:ext uri="{BB962C8B-B14F-4D97-AF65-F5344CB8AC3E}">
        <p14:creationId xmlns:p14="http://schemas.microsoft.com/office/powerpoint/2010/main" val="4176574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340</TotalTime>
  <Words>330</Words>
  <Application>Microsoft Office PowerPoint</Application>
  <PresentationFormat>사용자 지정</PresentationFormat>
  <Paragraphs>48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맑은 고딕</vt:lpstr>
      <vt:lpstr>휴먼명조</vt:lpstr>
      <vt:lpstr>Arial</vt:lpstr>
      <vt:lpstr>Calibri</vt:lpstr>
      <vt:lpstr>Calibri Light</vt:lpstr>
      <vt:lpstr>Office Theme</vt:lpstr>
      <vt:lpstr>PowerPoint 프레젠테이션</vt:lpstr>
      <vt:lpstr>작품 설명</vt:lpstr>
      <vt:lpstr>PowerPoint 프레젠테이션</vt:lpstr>
      <vt:lpstr>출품작2</vt:lpstr>
      <vt:lpstr>출품작3</vt:lpstr>
      <vt:lpstr>기타 주요작품</vt:lpstr>
      <vt:lpstr>증빙자료(중견부문)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MODU</dc:creator>
  <cp:lastModifiedBy>MODU</cp:lastModifiedBy>
  <cp:revision>12</cp:revision>
  <cp:lastPrinted>2024-11-12T07:15:30Z</cp:lastPrinted>
  <dcterms:created xsi:type="dcterms:W3CDTF">2020-09-11T06:37:15Z</dcterms:created>
  <dcterms:modified xsi:type="dcterms:W3CDTF">2025-02-10T07:11:54Z</dcterms:modified>
</cp:coreProperties>
</file>